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4"/>
    <p:sldMasterId id="2147483673" r:id="rId5"/>
    <p:sldMasterId id="214748367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y="5143500" cx="9144000"/>
  <p:notesSz cx="6858000" cy="9144000"/>
  <p:embeddedFontLst>
    <p:embeddedFont>
      <p:font typeface="PT Serif"/>
      <p:regular r:id="rId32"/>
      <p:bold r:id="rId33"/>
      <p:italic r:id="rId34"/>
      <p:boldItalic r:id="rId35"/>
    </p:embeddedFont>
    <p:embeddedFont>
      <p:font typeface="Montserrat"/>
      <p:regular r:id="rId36"/>
      <p:bold r:id="rId37"/>
      <p:italic r:id="rId38"/>
      <p:boldItalic r:id="rId39"/>
    </p:embeddedFont>
    <p:embeddedFont>
      <p:font typeface="Tahoma"/>
      <p:regular r:id="rId40"/>
      <p:bold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Tahoma-regular.fntdata"/><Relationship Id="rId20" Type="http://schemas.openxmlformats.org/officeDocument/2006/relationships/slide" Target="slides/slide13.xml"/><Relationship Id="rId41" Type="http://schemas.openxmlformats.org/officeDocument/2006/relationships/font" Target="fonts/Tahoma-bold.fntdata"/><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font" Target="fonts/PTSerif-bold.fntdata"/><Relationship Id="rId10" Type="http://schemas.openxmlformats.org/officeDocument/2006/relationships/slide" Target="slides/slide3.xml"/><Relationship Id="rId32" Type="http://schemas.openxmlformats.org/officeDocument/2006/relationships/font" Target="fonts/PTSerif-regular.fntdata"/><Relationship Id="rId13" Type="http://schemas.openxmlformats.org/officeDocument/2006/relationships/slide" Target="slides/slide6.xml"/><Relationship Id="rId35" Type="http://schemas.openxmlformats.org/officeDocument/2006/relationships/font" Target="fonts/PTSerif-boldItalic.fntdata"/><Relationship Id="rId12" Type="http://schemas.openxmlformats.org/officeDocument/2006/relationships/slide" Target="slides/slide5.xml"/><Relationship Id="rId34" Type="http://schemas.openxmlformats.org/officeDocument/2006/relationships/font" Target="fonts/PTSerif-italic.fntdata"/><Relationship Id="rId15" Type="http://schemas.openxmlformats.org/officeDocument/2006/relationships/slide" Target="slides/slide8.xml"/><Relationship Id="rId37" Type="http://schemas.openxmlformats.org/officeDocument/2006/relationships/font" Target="fonts/Montserrat-bold.fntdata"/><Relationship Id="rId14" Type="http://schemas.openxmlformats.org/officeDocument/2006/relationships/slide" Target="slides/slide7.xml"/><Relationship Id="rId36" Type="http://schemas.openxmlformats.org/officeDocument/2006/relationships/font" Target="fonts/Montserrat-regular.fntdata"/><Relationship Id="rId17" Type="http://schemas.openxmlformats.org/officeDocument/2006/relationships/slide" Target="slides/slide10.xml"/><Relationship Id="rId39" Type="http://schemas.openxmlformats.org/officeDocument/2006/relationships/font" Target="fonts/Montserrat-boldItalic.fntdata"/><Relationship Id="rId16" Type="http://schemas.openxmlformats.org/officeDocument/2006/relationships/slide" Target="slides/slide9.xml"/><Relationship Id="rId38" Type="http://schemas.openxmlformats.org/officeDocument/2006/relationships/font" Target="fonts/Montserrat-italic.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search.infohio.org"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fohio.org/resources/item/world-book-kids"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nfohio.org"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orldbookonline.com/training/products/kids/kids-index.htm"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orldbookonline.com/training/products/kids/kids-index.htm"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fohio.org/campus/learning-pathways/course/world-book-kids"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fohio.org/resources/item/world-book-kids" TargetMode="External"/><Relationship Id="rId3" Type="http://schemas.openxmlformats.org/officeDocument/2006/relationships/hyperlink" Target="https://www.worldbookonline.com/training/products/kids/kids-index.htm"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fohio.org/resources/item/world-book-kids"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fohio.org/resources/item/world-book-kids"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c99ba8d96c_0_1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0" name="Google Shape;170;gc99ba8d96c_0_14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Clr>
                <a:schemeClr val="dk1"/>
              </a:buClr>
              <a:buFont typeface="Arial"/>
              <a:buNone/>
            </a:pPr>
            <a:r>
              <a:rPr lang="en">
                <a:solidFill>
                  <a:srgbClr val="172B4D"/>
                </a:solidFill>
                <a:highlight>
                  <a:srgbClr val="FFFFFF"/>
                </a:highlight>
              </a:rPr>
              <a:t>These slides were provided by and created by World Book. INFOhio added a few directional slides to help users know how to get to the resources and how to learn more through the Learning Pathways Classes.</a:t>
            </a:r>
            <a:endParaRPr>
              <a:solidFill>
                <a:schemeClr val="dk1"/>
              </a:solidFill>
            </a:endParaRPr>
          </a:p>
          <a:p>
            <a:pPr indent="0" lvl="0" marL="0" rtl="0" algn="l">
              <a:lnSpc>
                <a:spcPct val="117999"/>
              </a:lnSpc>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c8fe7d9308_0_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1" name="Google Shape;251;gc8fe7d9308_0_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c99ba8d96c_0_72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2200"/>
              <a:buFont typeface="Helvetica Neue"/>
              <a:buNone/>
            </a:pPr>
            <a:r>
              <a:t/>
            </a:r>
            <a:endParaRPr/>
          </a:p>
        </p:txBody>
      </p:sp>
      <p:sp>
        <p:nvSpPr>
          <p:cNvPr id="258" name="Google Shape;258;gc99ba8d96c_0_7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c8fe7d9308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0" name="Google Shape;270;gc8fe7d9308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c99ba8d96c_0_7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6" name="Google Shape;276;gc99ba8d96c_0_70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c99ba8d96c_0_7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4" name="Google Shape;284;gc99ba8d96c_0_73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c99ba8d96c_0_7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1" name="Google Shape;291;gc99ba8d96c_0_74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
              <a:t>Searching for “webquest” or a specific webquest is easy when using INFOhio’s Educator Tools.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c99ba8d96c_0_7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9" name="Google Shape;299;gc99ba8d96c_0_75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
              <a:t>World Book also includes Educator Tools.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ed99fec4a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ed99fec4a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Watch this video to learn how to share articles from World Book Kids using INFOhio’s ISearch.</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INFOhio’s ISearch: </a:t>
            </a:r>
            <a:r>
              <a:rPr lang="en" u="sng">
                <a:solidFill>
                  <a:schemeClr val="hlink"/>
                </a:solidFill>
                <a:hlinkClick r:id="rId2"/>
              </a:rPr>
              <a:t>https://isearch.infohio.org</a:t>
            </a:r>
            <a:r>
              <a:rPr lang="en">
                <a:solidFill>
                  <a:schemeClr val="dk1"/>
                </a:solidFill>
              </a:rPr>
              <a:t>, </a:t>
            </a:r>
            <a:r>
              <a:rPr lang="en">
                <a:solidFill>
                  <a:schemeClr val="dk1"/>
                </a:solidFill>
              </a:rPr>
              <a:t>lets you search nearly all INFOhio resources from a single search box.</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If you use a platform, other than Google Classroom, articles from World Book Kids can also be shared with a direct permalink from ISearch that will work in any learning management system. </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c99ba8d96c_0_7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0" name="Google Shape;320;gc99ba8d96c_0_76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e2b6e50fde_0_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7" name="Google Shape;327;ge2b6e50fde_0_4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 u="sng">
                <a:solidFill>
                  <a:schemeClr val="hlink"/>
                </a:solidFill>
                <a:hlinkClick r:id="rId2"/>
              </a:rPr>
              <a:t>https://infohio.org/resources/item/world-book-kids</a:t>
            </a:r>
            <a:r>
              <a:rPr lang="en"/>
              <a:t>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ece7c7b2e6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ece7c7b2e6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*This slide has animation. Use Present mode to view.*</a:t>
            </a:r>
            <a:endParaRPr/>
          </a:p>
          <a:p>
            <a:pPr indent="0" lvl="0" marL="0" rtl="0" algn="l">
              <a:spcBef>
                <a:spcPts val="0"/>
              </a:spcBef>
              <a:spcAft>
                <a:spcPts val="0"/>
              </a:spcAft>
              <a:buNone/>
            </a:pPr>
            <a:r>
              <a:rPr lang="en"/>
              <a:t>To find the World Book Kids resource on the INFOhio website go to the INFOhio homepage: </a:t>
            </a:r>
            <a:r>
              <a:rPr lang="en" u="sng">
                <a:solidFill>
                  <a:schemeClr val="hlink"/>
                </a:solidFill>
                <a:hlinkClick r:id="rId2"/>
              </a:rPr>
              <a:t>https://www.infohio.org</a:t>
            </a:r>
            <a:r>
              <a:rPr lang="en"/>
              <a:t>. Click the Ages 3-5 button or Grades K-5 button. The i button will give further training and support for the resource, or click anywhere on the resource box to open the resource.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e2b6e50fde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e2b6e50fde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For more information/talking points, check here- </a:t>
            </a:r>
            <a:r>
              <a:rPr lang="en" u="sng">
                <a:solidFill>
                  <a:schemeClr val="hlink"/>
                </a:solidFill>
                <a:hlinkClick r:id="rId2"/>
              </a:rPr>
              <a:t>https://www.worldbookonline.com/training/products/kids/kids-index.htm</a:t>
            </a:r>
            <a:r>
              <a:rPr lang="en">
                <a:solidFill>
                  <a:schemeClr val="dk1"/>
                </a:solidFill>
              </a:rPr>
              <a:t>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e2b6e50fde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e2b6e50fde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For more information/talking points, check here- </a:t>
            </a:r>
            <a:r>
              <a:rPr lang="en" u="sng">
                <a:solidFill>
                  <a:schemeClr val="hlink"/>
                </a:solidFill>
                <a:hlinkClick r:id="rId2"/>
              </a:rPr>
              <a:t>https://www.worldbookonline.com/training/products/kids/kids-index.htm</a:t>
            </a:r>
            <a:r>
              <a:rPr lang="en">
                <a:solidFill>
                  <a:schemeClr val="dk1"/>
                </a:solidFill>
              </a:rPr>
              <a:t>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ed99fec4af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ed99fec4af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hlink"/>
                </a:solidFill>
                <a:hlinkClick r:id="rId2"/>
              </a:rPr>
              <a:t>https://infohio.org/campus/learning-pathways/course/world-book-kids</a:t>
            </a:r>
            <a:r>
              <a:rPr lang="en">
                <a:solidFill>
                  <a:schemeClr val="dk1"/>
                </a:solidFill>
              </a:rPr>
              <a:t>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e2b6e50fde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e2b6e50fde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For more information/talking points, in addition to the information page from the INFOhio site at </a:t>
            </a:r>
            <a:r>
              <a:rPr lang="en" u="sng">
                <a:solidFill>
                  <a:schemeClr val="hlink"/>
                </a:solidFill>
                <a:hlinkClick r:id="rId2"/>
              </a:rPr>
              <a:t>https://infohio.org/resources/item/world-book-kids</a:t>
            </a:r>
            <a:r>
              <a:rPr lang="en">
                <a:solidFill>
                  <a:schemeClr val="dk1"/>
                </a:solidFill>
              </a:rPr>
              <a:t> , check here- </a:t>
            </a:r>
            <a:r>
              <a:rPr lang="en" u="sng">
                <a:solidFill>
                  <a:schemeClr val="hlink"/>
                </a:solidFill>
                <a:hlinkClick r:id="rId3"/>
              </a:rPr>
              <a:t>https://www.worldbookonline.com/training/products/kids/kids-index.htm</a:t>
            </a:r>
            <a:r>
              <a:rPr lang="en">
                <a:solidFill>
                  <a:schemeClr val="dk1"/>
                </a:solidFill>
              </a:rPr>
              <a:t>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ece7c7b2e6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ece7c7b2e6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c99ba8d96c_0_4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c99ba8d96c_0_4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For more information/talking points, check here- </a:t>
            </a:r>
            <a:r>
              <a:rPr lang="en" u="sng">
                <a:solidFill>
                  <a:schemeClr val="hlink"/>
                </a:solidFill>
                <a:hlinkClick r:id="rId2"/>
              </a:rPr>
              <a:t>https://infohio.org/resources/item/world-book-kids</a:t>
            </a:r>
            <a:r>
              <a:rPr lang="en">
                <a:solidFill>
                  <a:schemeClr val="dk1"/>
                </a:solidFill>
              </a:rPr>
              <a: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e2b6e50fd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e2b6e50fd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For more information/talking points, check here- </a:t>
            </a:r>
            <a:r>
              <a:rPr lang="en" u="sng">
                <a:solidFill>
                  <a:schemeClr val="hlink"/>
                </a:solidFill>
                <a:hlinkClick r:id="rId2"/>
              </a:rPr>
              <a:t>https://infohio.org/resources/item/world-book-kids</a:t>
            </a:r>
            <a:r>
              <a:rPr lang="en">
                <a:solidFill>
                  <a:schemeClr val="dk1"/>
                </a:solidFill>
              </a:rPr>
              <a: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c99ba8d96c_0_4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8" name="Google Shape;208;gc99ba8d96c_0_48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c99ba8d96c_0_69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2200"/>
              <a:buFont typeface="Helvetica Neue"/>
              <a:buNone/>
            </a:pPr>
            <a:r>
              <a:t/>
            </a:r>
            <a:endParaRPr/>
          </a:p>
        </p:txBody>
      </p:sp>
      <p:sp>
        <p:nvSpPr>
          <p:cNvPr id="214" name="Google Shape;214;gc99ba8d96c_0_6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c99ba8d96c_0_7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6" name="Google Shape;226;gc99ba8d96c_0_7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c99ba8d96c_0_7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7" name="Google Shape;237;gc99ba8d96c_0_73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c8fe7d9308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4" name="Google Shape;244;gc8fe7d9308_0_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3)">
  <p:cSld name="TITLE_AND_BODY_1">
    <p:bg>
      <p:bgPr>
        <a:solidFill>
          <a:srgbClr val="FFFFFF"/>
        </a:solidFill>
      </p:bgPr>
    </p:bg>
    <p:spTree>
      <p:nvGrpSpPr>
        <p:cNvPr id="50" name="Shape 50"/>
        <p:cNvGrpSpPr/>
        <p:nvPr/>
      </p:nvGrpSpPr>
      <p:grpSpPr>
        <a:xfrm>
          <a:off x="0" y="0"/>
          <a:ext cx="0" cy="0"/>
          <a:chOff x="0" y="0"/>
          <a:chExt cx="0" cy="0"/>
        </a:xfrm>
      </p:grpSpPr>
      <p:sp>
        <p:nvSpPr>
          <p:cNvPr id="51" name="Google Shape;51;p13"/>
          <p:cNvSpPr/>
          <p:nvPr>
            <p:ph idx="2" type="pic"/>
          </p:nvPr>
        </p:nvSpPr>
        <p:spPr>
          <a:xfrm>
            <a:off x="4999939" y="-6744"/>
            <a:ext cx="1522500" cy="17613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52" name="Google Shape;52;p13"/>
          <p:cNvSpPr/>
          <p:nvPr>
            <p:ph idx="3" type="pic"/>
          </p:nvPr>
        </p:nvSpPr>
        <p:spPr>
          <a:xfrm>
            <a:off x="6523072" y="-13164"/>
            <a:ext cx="1916400" cy="26799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53" name="Google Shape;53;p13"/>
          <p:cNvSpPr/>
          <p:nvPr>
            <p:ph idx="4" type="pic"/>
          </p:nvPr>
        </p:nvSpPr>
        <p:spPr>
          <a:xfrm>
            <a:off x="4999939" y="1752336"/>
            <a:ext cx="1524000" cy="21567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54" name="Google Shape;54;p13"/>
          <p:cNvSpPr/>
          <p:nvPr>
            <p:ph idx="5" type="pic"/>
          </p:nvPr>
        </p:nvSpPr>
        <p:spPr>
          <a:xfrm>
            <a:off x="4995176" y="3911534"/>
            <a:ext cx="3444900" cy="12390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55" name="Google Shape;55;p13"/>
          <p:cNvSpPr/>
          <p:nvPr>
            <p:ph idx="6" type="pic"/>
          </p:nvPr>
        </p:nvSpPr>
        <p:spPr>
          <a:xfrm>
            <a:off x="6520689" y="2667011"/>
            <a:ext cx="1919400" cy="12441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56" name="Google Shape;56;p13"/>
          <p:cNvSpPr txBox="1"/>
          <p:nvPr/>
        </p:nvSpPr>
        <p:spPr>
          <a:xfrm>
            <a:off x="8282160" y="4794885"/>
            <a:ext cx="228300" cy="246300"/>
          </a:xfrm>
          <a:prstGeom prst="rect">
            <a:avLst/>
          </a:prstGeom>
          <a:noFill/>
          <a:ln>
            <a:noFill/>
          </a:ln>
        </p:spPr>
        <p:txBody>
          <a:bodyPr anchorCtr="0" anchor="t" bIns="19050" lIns="19050" spcFirstLastPara="1" rIns="19050" wrap="square" tIns="19050">
            <a:spAutoFit/>
          </a:bodyPr>
          <a:lstStyle/>
          <a:p>
            <a:pPr indent="0" lvl="0" marL="0" marR="0" rtl="0" algn="ctr">
              <a:lnSpc>
                <a:spcPct val="100000"/>
              </a:lnSpc>
              <a:spcBef>
                <a:spcPts val="0"/>
              </a:spcBef>
              <a:spcAft>
                <a:spcPts val="0"/>
              </a:spcAft>
              <a:buClr>
                <a:srgbClr val="2958BD"/>
              </a:buClr>
              <a:buSzPts val="1400"/>
              <a:buFont typeface="PT Serif"/>
              <a:buNone/>
            </a:pPr>
            <a:fld id="{00000000-1234-1234-1234-123412341234}" type="slidenum">
              <a:rPr b="0" i="0" lang="en" sz="1400" u="none" cap="none" strike="noStrike">
                <a:solidFill>
                  <a:srgbClr val="2958BD"/>
                </a:solidFill>
                <a:latin typeface="PT Serif"/>
                <a:ea typeface="PT Serif"/>
                <a:cs typeface="PT Serif"/>
                <a:sym typeface="PT Serif"/>
              </a:rPr>
              <a:t>‹#›</a:t>
            </a:fld>
            <a:endParaRPr b="0" i="0" sz="1400" u="none" cap="none" strike="noStrike">
              <a:solidFill>
                <a:srgbClr val="2958BD"/>
              </a:solidFill>
              <a:latin typeface="PT Serif"/>
              <a:ea typeface="PT Serif"/>
              <a:cs typeface="PT Serif"/>
              <a:sym typeface="PT Serif"/>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3)" type="tx">
  <p:cSld name="TITLE_AND_BODY">
    <p:bg>
      <p:bgPr>
        <a:solidFill>
          <a:srgbClr val="FFFFFF"/>
        </a:solidFill>
      </p:bgPr>
    </p:bg>
    <p:spTree>
      <p:nvGrpSpPr>
        <p:cNvPr id="63" name="Shape 63"/>
        <p:cNvGrpSpPr/>
        <p:nvPr/>
      </p:nvGrpSpPr>
      <p:grpSpPr>
        <a:xfrm>
          <a:off x="0" y="0"/>
          <a:ext cx="0" cy="0"/>
          <a:chOff x="0" y="0"/>
          <a:chExt cx="0" cy="0"/>
        </a:xfrm>
      </p:grpSpPr>
      <p:sp>
        <p:nvSpPr>
          <p:cNvPr id="64" name="Google Shape;64;p15"/>
          <p:cNvSpPr/>
          <p:nvPr>
            <p:ph idx="2" type="pic"/>
          </p:nvPr>
        </p:nvSpPr>
        <p:spPr>
          <a:xfrm>
            <a:off x="4999939" y="-6744"/>
            <a:ext cx="1522500" cy="17613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65" name="Google Shape;65;p15"/>
          <p:cNvSpPr/>
          <p:nvPr>
            <p:ph idx="3" type="pic"/>
          </p:nvPr>
        </p:nvSpPr>
        <p:spPr>
          <a:xfrm>
            <a:off x="6523072" y="-13164"/>
            <a:ext cx="1916400" cy="26799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66" name="Google Shape;66;p15"/>
          <p:cNvSpPr/>
          <p:nvPr>
            <p:ph idx="4" type="pic"/>
          </p:nvPr>
        </p:nvSpPr>
        <p:spPr>
          <a:xfrm>
            <a:off x="4999939" y="1752336"/>
            <a:ext cx="1524000" cy="21567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67" name="Google Shape;67;p15"/>
          <p:cNvSpPr/>
          <p:nvPr>
            <p:ph idx="5" type="pic"/>
          </p:nvPr>
        </p:nvSpPr>
        <p:spPr>
          <a:xfrm>
            <a:off x="4995176" y="3911534"/>
            <a:ext cx="3444900" cy="12390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68" name="Google Shape;68;p15"/>
          <p:cNvSpPr/>
          <p:nvPr>
            <p:ph idx="6" type="pic"/>
          </p:nvPr>
        </p:nvSpPr>
        <p:spPr>
          <a:xfrm>
            <a:off x="6520689" y="2667011"/>
            <a:ext cx="1919400" cy="12441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69" name="Google Shape;69;p15"/>
          <p:cNvSpPr txBox="1"/>
          <p:nvPr/>
        </p:nvSpPr>
        <p:spPr>
          <a:xfrm>
            <a:off x="8282160" y="4794885"/>
            <a:ext cx="228300" cy="246300"/>
          </a:xfrm>
          <a:prstGeom prst="rect">
            <a:avLst/>
          </a:prstGeom>
          <a:noFill/>
          <a:ln>
            <a:noFill/>
          </a:ln>
        </p:spPr>
        <p:txBody>
          <a:bodyPr anchorCtr="0" anchor="t" bIns="19050" lIns="19050" spcFirstLastPara="1" rIns="19050" wrap="square" tIns="19050">
            <a:spAutoFit/>
          </a:bodyPr>
          <a:lstStyle/>
          <a:p>
            <a:pPr indent="0" lvl="0" marL="0" marR="0" rtl="0" algn="ctr">
              <a:lnSpc>
                <a:spcPct val="100000"/>
              </a:lnSpc>
              <a:spcBef>
                <a:spcPts val="0"/>
              </a:spcBef>
              <a:spcAft>
                <a:spcPts val="0"/>
              </a:spcAft>
              <a:buClr>
                <a:srgbClr val="2958BD"/>
              </a:buClr>
              <a:buSzPts val="1400"/>
              <a:buFont typeface="PT Serif"/>
              <a:buNone/>
            </a:pPr>
            <a:fld id="{00000000-1234-1234-1234-123412341234}" type="slidenum">
              <a:rPr b="0" i="0" lang="en" sz="1400" u="none" cap="none" strike="noStrike">
                <a:solidFill>
                  <a:srgbClr val="2958BD"/>
                </a:solidFill>
                <a:latin typeface="PT Serif"/>
                <a:ea typeface="PT Serif"/>
                <a:cs typeface="PT Serif"/>
                <a:sym typeface="PT Serif"/>
              </a:rPr>
              <a:t>‹#›</a:t>
            </a:fld>
            <a:endParaRPr b="0" i="0" sz="1400" u="none" cap="none" strike="noStrike">
              <a:solidFill>
                <a:srgbClr val="2958BD"/>
              </a:solidFill>
              <a:latin typeface="PT Serif"/>
              <a:ea typeface="PT Serif"/>
              <a:cs typeface="PT Serif"/>
              <a:sym typeface="PT Serif"/>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rgbClr val="FFFFFF"/>
        </a:solidFill>
      </p:bgPr>
    </p:bg>
    <p:spTree>
      <p:nvGrpSpPr>
        <p:cNvPr id="70" name="Shape 70"/>
        <p:cNvGrpSpPr/>
        <p:nvPr/>
      </p:nvGrpSpPr>
      <p:grpSpPr>
        <a:xfrm>
          <a:off x="0" y="0"/>
          <a:ext cx="0" cy="0"/>
          <a:chOff x="0" y="0"/>
          <a:chExt cx="0" cy="0"/>
        </a:xfrm>
      </p:grpSpPr>
      <p:sp>
        <p:nvSpPr>
          <p:cNvPr id="71" name="Google Shape;71;p16"/>
          <p:cNvSpPr txBox="1"/>
          <p:nvPr>
            <p:ph type="title"/>
          </p:nvPr>
        </p:nvSpPr>
        <p:spPr>
          <a:xfrm>
            <a:off x="633413" y="357188"/>
            <a:ext cx="7877100" cy="857400"/>
          </a:xfrm>
          <a:prstGeom prst="rect">
            <a:avLst/>
          </a:prstGeom>
          <a:noFill/>
          <a:ln>
            <a:noFill/>
          </a:ln>
        </p:spPr>
        <p:txBody>
          <a:bodyPr anchorCtr="0" anchor="ctr" bIns="0" lIns="0" spcFirstLastPara="1" rIns="0" wrap="square" tIns="0">
            <a:normAutofit/>
          </a:bodyPr>
          <a:lstStyle>
            <a:lvl1pPr lvl="0" rtl="0" algn="l">
              <a:lnSpc>
                <a:spcPct val="100000"/>
              </a:lnSpc>
              <a:spcBef>
                <a:spcPts val="0"/>
              </a:spcBef>
              <a:spcAft>
                <a:spcPts val="0"/>
              </a:spcAft>
              <a:buClr>
                <a:srgbClr val="7030A0"/>
              </a:buClr>
              <a:buSzPts val="3500"/>
              <a:buFont typeface="Montserrat"/>
              <a:buNone/>
              <a:defRPr b="1" i="0" sz="3500">
                <a:solidFill>
                  <a:srgbClr val="7030A0"/>
                </a:solidFill>
                <a:latin typeface="Montserrat"/>
                <a:ea typeface="Montserrat"/>
                <a:cs typeface="Montserrat"/>
                <a:sym typeface="Montserrat"/>
              </a:defRPr>
            </a:lvl1pPr>
            <a:lvl2pPr lvl="1" rtl="0" algn="ctr">
              <a:lnSpc>
                <a:spcPct val="100000"/>
              </a:lnSpc>
              <a:spcBef>
                <a:spcPts val="0"/>
              </a:spcBef>
              <a:spcAft>
                <a:spcPts val="0"/>
              </a:spcAft>
              <a:buClr>
                <a:srgbClr val="515252"/>
              </a:buClr>
              <a:buSzPts val="700"/>
              <a:buNone/>
              <a:defRPr/>
            </a:lvl2pPr>
            <a:lvl3pPr lvl="2" rtl="0" algn="ctr">
              <a:lnSpc>
                <a:spcPct val="100000"/>
              </a:lnSpc>
              <a:spcBef>
                <a:spcPts val="0"/>
              </a:spcBef>
              <a:spcAft>
                <a:spcPts val="0"/>
              </a:spcAft>
              <a:buClr>
                <a:srgbClr val="515252"/>
              </a:buClr>
              <a:buSzPts val="700"/>
              <a:buNone/>
              <a:defRPr/>
            </a:lvl3pPr>
            <a:lvl4pPr lvl="3" rtl="0" algn="ctr">
              <a:lnSpc>
                <a:spcPct val="100000"/>
              </a:lnSpc>
              <a:spcBef>
                <a:spcPts val="0"/>
              </a:spcBef>
              <a:spcAft>
                <a:spcPts val="0"/>
              </a:spcAft>
              <a:buClr>
                <a:srgbClr val="515252"/>
              </a:buClr>
              <a:buSzPts val="700"/>
              <a:buNone/>
              <a:defRPr/>
            </a:lvl4pPr>
            <a:lvl5pPr lvl="4" rtl="0" algn="ctr">
              <a:lnSpc>
                <a:spcPct val="100000"/>
              </a:lnSpc>
              <a:spcBef>
                <a:spcPts val="0"/>
              </a:spcBef>
              <a:spcAft>
                <a:spcPts val="0"/>
              </a:spcAft>
              <a:buClr>
                <a:srgbClr val="515252"/>
              </a:buClr>
              <a:buSzPts val="700"/>
              <a:buNone/>
              <a:defRPr/>
            </a:lvl5pPr>
            <a:lvl6pPr lvl="5" rtl="0" algn="ctr">
              <a:lnSpc>
                <a:spcPct val="100000"/>
              </a:lnSpc>
              <a:spcBef>
                <a:spcPts val="0"/>
              </a:spcBef>
              <a:spcAft>
                <a:spcPts val="0"/>
              </a:spcAft>
              <a:buClr>
                <a:srgbClr val="515252"/>
              </a:buClr>
              <a:buSzPts val="700"/>
              <a:buNone/>
              <a:defRPr/>
            </a:lvl6pPr>
            <a:lvl7pPr lvl="6" rtl="0" algn="ctr">
              <a:lnSpc>
                <a:spcPct val="100000"/>
              </a:lnSpc>
              <a:spcBef>
                <a:spcPts val="0"/>
              </a:spcBef>
              <a:spcAft>
                <a:spcPts val="0"/>
              </a:spcAft>
              <a:buClr>
                <a:srgbClr val="515252"/>
              </a:buClr>
              <a:buSzPts val="700"/>
              <a:buNone/>
              <a:defRPr/>
            </a:lvl7pPr>
            <a:lvl8pPr lvl="7" rtl="0" algn="ctr">
              <a:lnSpc>
                <a:spcPct val="100000"/>
              </a:lnSpc>
              <a:spcBef>
                <a:spcPts val="0"/>
              </a:spcBef>
              <a:spcAft>
                <a:spcPts val="0"/>
              </a:spcAft>
              <a:buClr>
                <a:srgbClr val="515252"/>
              </a:buClr>
              <a:buSzPts val="700"/>
              <a:buNone/>
              <a:defRPr/>
            </a:lvl8pPr>
            <a:lvl9pPr lvl="8" rtl="0" algn="ctr">
              <a:lnSpc>
                <a:spcPct val="100000"/>
              </a:lnSpc>
              <a:spcBef>
                <a:spcPts val="0"/>
              </a:spcBef>
              <a:spcAft>
                <a:spcPts val="0"/>
              </a:spcAft>
              <a:buClr>
                <a:srgbClr val="515252"/>
              </a:buClr>
              <a:buSzPts val="700"/>
              <a:buNone/>
              <a:defRPr/>
            </a:lvl9pPr>
          </a:lstStyle>
          <a:p/>
        </p:txBody>
      </p:sp>
      <p:sp>
        <p:nvSpPr>
          <p:cNvPr id="72" name="Google Shape;72;p16"/>
          <p:cNvSpPr txBox="1"/>
          <p:nvPr>
            <p:ph idx="1" type="body"/>
          </p:nvPr>
        </p:nvSpPr>
        <p:spPr>
          <a:xfrm>
            <a:off x="633413" y="1214438"/>
            <a:ext cx="7877100" cy="3452700"/>
          </a:xfrm>
          <a:prstGeom prst="rect">
            <a:avLst/>
          </a:prstGeom>
          <a:noFill/>
          <a:ln>
            <a:noFill/>
          </a:ln>
        </p:spPr>
        <p:txBody>
          <a:bodyPr anchorCtr="0" anchor="ctr" bIns="0" lIns="0" spcFirstLastPara="1" rIns="0" wrap="square" tIns="0">
            <a:normAutofit/>
          </a:bodyPr>
          <a:lstStyle>
            <a:lvl1pPr indent="-298450" lvl="0" marL="457200" rtl="0" algn="l">
              <a:lnSpc>
                <a:spcPct val="120000"/>
              </a:lnSpc>
              <a:spcBef>
                <a:spcPts val="2000"/>
              </a:spcBef>
              <a:spcAft>
                <a:spcPts val="0"/>
              </a:spcAft>
              <a:buClr>
                <a:schemeClr val="dk1"/>
              </a:buClr>
              <a:buSzPts val="1100"/>
              <a:buFont typeface="Arial"/>
              <a:buChar char="•"/>
              <a:defRPr b="0" i="0" sz="1500">
                <a:solidFill>
                  <a:schemeClr val="dk1"/>
                </a:solidFill>
                <a:latin typeface="Arial"/>
                <a:ea typeface="Arial"/>
                <a:cs typeface="Arial"/>
                <a:sym typeface="Arial"/>
              </a:defRPr>
            </a:lvl1pPr>
            <a:lvl2pPr indent="-260350" lvl="1" marL="914400" rtl="0" algn="l">
              <a:lnSpc>
                <a:spcPct val="120000"/>
              </a:lnSpc>
              <a:spcBef>
                <a:spcPts val="2000"/>
              </a:spcBef>
              <a:spcAft>
                <a:spcPts val="0"/>
              </a:spcAft>
              <a:buClr>
                <a:srgbClr val="3F3F3F"/>
              </a:buClr>
              <a:buSzPts val="500"/>
              <a:buChar char="•"/>
              <a:defRPr/>
            </a:lvl2pPr>
            <a:lvl3pPr indent="-260350" lvl="2" marL="1371600" rtl="0" algn="l">
              <a:lnSpc>
                <a:spcPct val="120000"/>
              </a:lnSpc>
              <a:spcBef>
                <a:spcPts val="2000"/>
              </a:spcBef>
              <a:spcAft>
                <a:spcPts val="0"/>
              </a:spcAft>
              <a:buClr>
                <a:srgbClr val="3F3F3F"/>
              </a:buClr>
              <a:buSzPts val="500"/>
              <a:buChar char="•"/>
              <a:defRPr/>
            </a:lvl3pPr>
            <a:lvl4pPr indent="-260350" lvl="3" marL="1828800" rtl="0" algn="l">
              <a:lnSpc>
                <a:spcPct val="120000"/>
              </a:lnSpc>
              <a:spcBef>
                <a:spcPts val="2000"/>
              </a:spcBef>
              <a:spcAft>
                <a:spcPts val="0"/>
              </a:spcAft>
              <a:buClr>
                <a:srgbClr val="3F3F3F"/>
              </a:buClr>
              <a:buSzPts val="500"/>
              <a:buChar char="•"/>
              <a:defRPr/>
            </a:lvl4pPr>
            <a:lvl5pPr indent="-260350" lvl="4" marL="2286000" rtl="0" algn="l">
              <a:lnSpc>
                <a:spcPct val="120000"/>
              </a:lnSpc>
              <a:spcBef>
                <a:spcPts val="2000"/>
              </a:spcBef>
              <a:spcAft>
                <a:spcPts val="0"/>
              </a:spcAft>
              <a:buClr>
                <a:srgbClr val="3F3F3F"/>
              </a:buClr>
              <a:buSzPts val="500"/>
              <a:buChar char="•"/>
              <a:defRPr/>
            </a:lvl5pPr>
            <a:lvl6pPr indent="-260350" lvl="5" marL="2743200" rtl="0" algn="l">
              <a:lnSpc>
                <a:spcPct val="120000"/>
              </a:lnSpc>
              <a:spcBef>
                <a:spcPts val="2000"/>
              </a:spcBef>
              <a:spcAft>
                <a:spcPts val="0"/>
              </a:spcAft>
              <a:buClr>
                <a:srgbClr val="717172"/>
              </a:buClr>
              <a:buSzPts val="500"/>
              <a:buChar char="•"/>
              <a:defRPr/>
            </a:lvl6pPr>
            <a:lvl7pPr indent="-260350" lvl="6" marL="3200400" rtl="0" algn="l">
              <a:lnSpc>
                <a:spcPct val="120000"/>
              </a:lnSpc>
              <a:spcBef>
                <a:spcPts val="2000"/>
              </a:spcBef>
              <a:spcAft>
                <a:spcPts val="0"/>
              </a:spcAft>
              <a:buClr>
                <a:srgbClr val="717172"/>
              </a:buClr>
              <a:buSzPts val="500"/>
              <a:buChar char="•"/>
              <a:defRPr/>
            </a:lvl7pPr>
            <a:lvl8pPr indent="-260350" lvl="7" marL="3657600" rtl="0" algn="l">
              <a:lnSpc>
                <a:spcPct val="120000"/>
              </a:lnSpc>
              <a:spcBef>
                <a:spcPts val="2000"/>
              </a:spcBef>
              <a:spcAft>
                <a:spcPts val="0"/>
              </a:spcAft>
              <a:buClr>
                <a:srgbClr val="717172"/>
              </a:buClr>
              <a:buSzPts val="500"/>
              <a:buChar char="•"/>
              <a:defRPr/>
            </a:lvl8pPr>
            <a:lvl9pPr indent="-260350" lvl="8" marL="4114800" rtl="0" algn="l">
              <a:lnSpc>
                <a:spcPct val="120000"/>
              </a:lnSpc>
              <a:spcBef>
                <a:spcPts val="2000"/>
              </a:spcBef>
              <a:spcAft>
                <a:spcPts val="0"/>
              </a:spcAft>
              <a:buClr>
                <a:srgbClr val="717172"/>
              </a:buClr>
              <a:buSzPts val="500"/>
              <a:buChar char="•"/>
              <a:defRPr/>
            </a:lvl9pPr>
          </a:lstStyle>
          <a:p/>
        </p:txBody>
      </p:sp>
      <p:sp>
        <p:nvSpPr>
          <p:cNvPr id="73" name="Google Shape;73;p16"/>
          <p:cNvSpPr txBox="1"/>
          <p:nvPr>
            <p:ph idx="10" type="dt"/>
          </p:nvPr>
        </p:nvSpPr>
        <p:spPr>
          <a:xfrm>
            <a:off x="0" y="0"/>
            <a:ext cx="1125000" cy="1125000"/>
          </a:xfrm>
          <a:prstGeom prst="rect">
            <a:avLst/>
          </a:prstGeom>
          <a:noFill/>
          <a:ln>
            <a:noFill/>
          </a:ln>
        </p:spPr>
        <p:txBody>
          <a:bodyPr anchorCtr="0" anchor="t" bIns="0" lIns="0" spcFirstLastPara="1" rIns="0" wrap="square" tIns="0">
            <a:noAutofit/>
          </a:bodyPr>
          <a:lstStyle>
            <a:lvl1pPr lvl="0" marR="0" rtl="0" algn="l">
              <a:lnSpc>
                <a:spcPct val="150000"/>
              </a:lnSpc>
              <a:spcBef>
                <a:spcPts val="0"/>
              </a:spcBef>
              <a:spcAft>
                <a:spcPts val="0"/>
              </a:spcAft>
              <a:buClr>
                <a:srgbClr val="888888"/>
              </a:buClr>
              <a:buSzPts val="900"/>
              <a:buFont typeface="PT Serif"/>
              <a:buNone/>
              <a:defRPr b="0" i="0" sz="900" u="none" cap="none" strike="noStrike">
                <a:solidFill>
                  <a:srgbClr val="888888"/>
                </a:solidFill>
                <a:latin typeface="PT Serif"/>
                <a:ea typeface="PT Serif"/>
                <a:cs typeface="PT Serif"/>
                <a:sym typeface="PT Serif"/>
              </a:defRPr>
            </a:lvl1pPr>
            <a:lvl2pPr lvl="1" marR="0" rtl="0" algn="ctr">
              <a:lnSpc>
                <a:spcPct val="150000"/>
              </a:lnSpc>
              <a:spcBef>
                <a:spcPts val="0"/>
              </a:spcBef>
              <a:spcAft>
                <a:spcPts val="0"/>
              </a:spcAft>
              <a:buClr>
                <a:srgbClr val="515252"/>
              </a:buClr>
              <a:buSzPts val="900"/>
              <a:buFont typeface="PT Serif"/>
              <a:buNone/>
              <a:defRPr b="0" i="0" sz="900" u="none" cap="none" strike="noStrike">
                <a:solidFill>
                  <a:srgbClr val="515252"/>
                </a:solidFill>
                <a:latin typeface="PT Serif"/>
                <a:ea typeface="PT Serif"/>
                <a:cs typeface="PT Serif"/>
                <a:sym typeface="PT Serif"/>
              </a:defRPr>
            </a:lvl2pPr>
            <a:lvl3pPr lvl="2" marR="0" rtl="0" algn="ctr">
              <a:lnSpc>
                <a:spcPct val="150000"/>
              </a:lnSpc>
              <a:spcBef>
                <a:spcPts val="0"/>
              </a:spcBef>
              <a:spcAft>
                <a:spcPts val="0"/>
              </a:spcAft>
              <a:buClr>
                <a:srgbClr val="515252"/>
              </a:buClr>
              <a:buSzPts val="900"/>
              <a:buFont typeface="PT Serif"/>
              <a:buNone/>
              <a:defRPr b="0" i="0" sz="900" u="none" cap="none" strike="noStrike">
                <a:solidFill>
                  <a:srgbClr val="515252"/>
                </a:solidFill>
                <a:latin typeface="PT Serif"/>
                <a:ea typeface="PT Serif"/>
                <a:cs typeface="PT Serif"/>
                <a:sym typeface="PT Serif"/>
              </a:defRPr>
            </a:lvl3pPr>
            <a:lvl4pPr lvl="3" marR="0" rtl="0" algn="ctr">
              <a:lnSpc>
                <a:spcPct val="150000"/>
              </a:lnSpc>
              <a:spcBef>
                <a:spcPts val="0"/>
              </a:spcBef>
              <a:spcAft>
                <a:spcPts val="0"/>
              </a:spcAft>
              <a:buClr>
                <a:srgbClr val="515252"/>
              </a:buClr>
              <a:buSzPts val="900"/>
              <a:buFont typeface="PT Serif"/>
              <a:buNone/>
              <a:defRPr b="0" i="0" sz="900" u="none" cap="none" strike="noStrike">
                <a:solidFill>
                  <a:srgbClr val="515252"/>
                </a:solidFill>
                <a:latin typeface="PT Serif"/>
                <a:ea typeface="PT Serif"/>
                <a:cs typeface="PT Serif"/>
                <a:sym typeface="PT Serif"/>
              </a:defRPr>
            </a:lvl4pPr>
            <a:lvl5pPr lvl="4" marR="0" rtl="0" algn="ctr">
              <a:lnSpc>
                <a:spcPct val="150000"/>
              </a:lnSpc>
              <a:spcBef>
                <a:spcPts val="0"/>
              </a:spcBef>
              <a:spcAft>
                <a:spcPts val="0"/>
              </a:spcAft>
              <a:buClr>
                <a:srgbClr val="515252"/>
              </a:buClr>
              <a:buSzPts val="900"/>
              <a:buFont typeface="PT Serif"/>
              <a:buNone/>
              <a:defRPr b="0" i="0" sz="900" u="none" cap="none" strike="noStrike">
                <a:solidFill>
                  <a:srgbClr val="515252"/>
                </a:solidFill>
                <a:latin typeface="PT Serif"/>
                <a:ea typeface="PT Serif"/>
                <a:cs typeface="PT Serif"/>
                <a:sym typeface="PT Serif"/>
              </a:defRPr>
            </a:lvl5pPr>
            <a:lvl6pPr lvl="5" marR="0" rtl="0" algn="ctr">
              <a:lnSpc>
                <a:spcPct val="150000"/>
              </a:lnSpc>
              <a:spcBef>
                <a:spcPts val="0"/>
              </a:spcBef>
              <a:spcAft>
                <a:spcPts val="0"/>
              </a:spcAft>
              <a:buClr>
                <a:srgbClr val="515252"/>
              </a:buClr>
              <a:buSzPts val="900"/>
              <a:buFont typeface="PT Serif"/>
              <a:buNone/>
              <a:defRPr b="0" i="0" sz="900" u="none" cap="none" strike="noStrike">
                <a:solidFill>
                  <a:srgbClr val="515252"/>
                </a:solidFill>
                <a:latin typeface="PT Serif"/>
                <a:ea typeface="PT Serif"/>
                <a:cs typeface="PT Serif"/>
                <a:sym typeface="PT Serif"/>
              </a:defRPr>
            </a:lvl6pPr>
            <a:lvl7pPr lvl="6" marR="0" rtl="0" algn="ctr">
              <a:lnSpc>
                <a:spcPct val="150000"/>
              </a:lnSpc>
              <a:spcBef>
                <a:spcPts val="0"/>
              </a:spcBef>
              <a:spcAft>
                <a:spcPts val="0"/>
              </a:spcAft>
              <a:buClr>
                <a:srgbClr val="515252"/>
              </a:buClr>
              <a:buSzPts val="900"/>
              <a:buFont typeface="PT Serif"/>
              <a:buNone/>
              <a:defRPr b="0" i="0" sz="900" u="none" cap="none" strike="noStrike">
                <a:solidFill>
                  <a:srgbClr val="515252"/>
                </a:solidFill>
                <a:latin typeface="PT Serif"/>
                <a:ea typeface="PT Serif"/>
                <a:cs typeface="PT Serif"/>
                <a:sym typeface="PT Serif"/>
              </a:defRPr>
            </a:lvl7pPr>
            <a:lvl8pPr lvl="7" marR="0" rtl="0" algn="ctr">
              <a:lnSpc>
                <a:spcPct val="150000"/>
              </a:lnSpc>
              <a:spcBef>
                <a:spcPts val="0"/>
              </a:spcBef>
              <a:spcAft>
                <a:spcPts val="0"/>
              </a:spcAft>
              <a:buClr>
                <a:srgbClr val="515252"/>
              </a:buClr>
              <a:buSzPts val="900"/>
              <a:buFont typeface="PT Serif"/>
              <a:buNone/>
              <a:defRPr b="0" i="0" sz="900" u="none" cap="none" strike="noStrike">
                <a:solidFill>
                  <a:srgbClr val="515252"/>
                </a:solidFill>
                <a:latin typeface="PT Serif"/>
                <a:ea typeface="PT Serif"/>
                <a:cs typeface="PT Serif"/>
                <a:sym typeface="PT Serif"/>
              </a:defRPr>
            </a:lvl8pPr>
            <a:lvl9pPr lvl="8" marR="0" rtl="0" algn="ctr">
              <a:lnSpc>
                <a:spcPct val="150000"/>
              </a:lnSpc>
              <a:spcBef>
                <a:spcPts val="0"/>
              </a:spcBef>
              <a:spcAft>
                <a:spcPts val="0"/>
              </a:spcAft>
              <a:buClr>
                <a:srgbClr val="515252"/>
              </a:buClr>
              <a:buSzPts val="900"/>
              <a:buFont typeface="PT Serif"/>
              <a:buNone/>
              <a:defRPr b="0" i="0" sz="900" u="none" cap="none" strike="noStrike">
                <a:solidFill>
                  <a:srgbClr val="515252"/>
                </a:solidFill>
                <a:latin typeface="PT Serif"/>
                <a:ea typeface="PT Serif"/>
                <a:cs typeface="PT Serif"/>
                <a:sym typeface="PT Serif"/>
              </a:defRPr>
            </a:lvl9pPr>
          </a:lstStyle>
          <a:p/>
        </p:txBody>
      </p:sp>
      <p:sp>
        <p:nvSpPr>
          <p:cNvPr id="74" name="Google Shape;74;p16"/>
          <p:cNvSpPr txBox="1"/>
          <p:nvPr/>
        </p:nvSpPr>
        <p:spPr>
          <a:xfrm>
            <a:off x="8377126" y="4794885"/>
            <a:ext cx="38400" cy="246300"/>
          </a:xfrm>
          <a:prstGeom prst="rect">
            <a:avLst/>
          </a:prstGeom>
          <a:noFill/>
          <a:ln>
            <a:noFill/>
          </a:ln>
        </p:spPr>
        <p:txBody>
          <a:bodyPr anchorCtr="0" anchor="t" bIns="19050" lIns="19050" spcFirstLastPara="1" rIns="19050" wrap="square" tIns="19050">
            <a:spAutoFit/>
          </a:bodyPr>
          <a:lstStyle/>
          <a:p>
            <a:pPr indent="0" lvl="0" marL="0" marR="0" rtl="0" algn="ctr">
              <a:lnSpc>
                <a:spcPct val="100000"/>
              </a:lnSpc>
              <a:spcBef>
                <a:spcPts val="0"/>
              </a:spcBef>
              <a:spcAft>
                <a:spcPts val="0"/>
              </a:spcAft>
              <a:buClr>
                <a:srgbClr val="F0F2F6"/>
              </a:buClr>
              <a:buSzPts val="1400"/>
              <a:buFont typeface="PT Serif"/>
              <a:buNone/>
            </a:pPr>
            <a:r>
              <a:t/>
            </a:r>
            <a:endParaRPr b="0" i="0" sz="1400" u="none" cap="none" strike="noStrike">
              <a:solidFill>
                <a:srgbClr val="2958BD"/>
              </a:solidFill>
              <a:latin typeface="PT Serif"/>
              <a:ea typeface="PT Serif"/>
              <a:cs typeface="PT Serif"/>
              <a:sym typeface="PT Serif"/>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vices (9)">
  <p:cSld name="Devices (9)">
    <p:spTree>
      <p:nvGrpSpPr>
        <p:cNvPr id="75" name="Shape 75"/>
        <p:cNvGrpSpPr/>
        <p:nvPr/>
      </p:nvGrpSpPr>
      <p:grpSpPr>
        <a:xfrm>
          <a:off x="0" y="0"/>
          <a:ext cx="0" cy="0"/>
          <a:chOff x="0" y="0"/>
          <a:chExt cx="0" cy="0"/>
        </a:xfrm>
      </p:grpSpPr>
      <p:pic>
        <p:nvPicPr>
          <p:cNvPr id="76" name="Google Shape;76;p17"/>
          <p:cNvPicPr preferRelativeResize="0"/>
          <p:nvPr/>
        </p:nvPicPr>
        <p:blipFill rotWithShape="1">
          <a:blip r:embed="rId2">
            <a:alphaModFix/>
          </a:blip>
          <a:srcRect b="0" l="0" r="0" t="0"/>
          <a:stretch/>
        </p:blipFill>
        <p:spPr>
          <a:xfrm>
            <a:off x="4654637" y="702609"/>
            <a:ext cx="6476999" cy="3738282"/>
          </a:xfrm>
          <a:prstGeom prst="rect">
            <a:avLst/>
          </a:prstGeom>
          <a:noFill/>
          <a:ln>
            <a:noFill/>
          </a:ln>
        </p:spPr>
      </p:pic>
      <p:sp>
        <p:nvSpPr>
          <p:cNvPr id="77" name="Google Shape;77;p17"/>
          <p:cNvSpPr txBox="1"/>
          <p:nvPr>
            <p:ph idx="1" type="body"/>
          </p:nvPr>
        </p:nvSpPr>
        <p:spPr>
          <a:xfrm>
            <a:off x="668616" y="1758486"/>
            <a:ext cx="3499500" cy="650700"/>
          </a:xfrm>
          <a:prstGeom prst="rect">
            <a:avLst/>
          </a:prstGeom>
          <a:noFill/>
          <a:ln>
            <a:noFill/>
          </a:ln>
        </p:spPr>
        <p:txBody>
          <a:bodyPr anchorCtr="0" anchor="t" bIns="19050" lIns="19050" spcFirstLastPara="1" rIns="19050" wrap="square" tIns="19050">
            <a:noAutofit/>
          </a:bodyPr>
          <a:lstStyle>
            <a:lvl1pPr indent="-228600" lvl="0" marL="457200" rtl="0" algn="l">
              <a:lnSpc>
                <a:spcPct val="150000"/>
              </a:lnSpc>
              <a:spcBef>
                <a:spcPts val="0"/>
              </a:spcBef>
              <a:spcAft>
                <a:spcPts val="0"/>
              </a:spcAft>
              <a:buClr>
                <a:srgbClr val="717172"/>
              </a:buClr>
              <a:buSzPts val="700"/>
              <a:buFont typeface="PT Serif"/>
              <a:buNone/>
              <a:defRPr/>
            </a:lvl1pPr>
            <a:lvl2pPr indent="-228600" lvl="1" marL="914400" rtl="0" algn="l">
              <a:lnSpc>
                <a:spcPct val="150000"/>
              </a:lnSpc>
              <a:spcBef>
                <a:spcPts val="0"/>
              </a:spcBef>
              <a:spcAft>
                <a:spcPts val="0"/>
              </a:spcAft>
              <a:buClr>
                <a:srgbClr val="717172"/>
              </a:buClr>
              <a:buSzPts val="700"/>
              <a:buFont typeface="PT Serif"/>
              <a:buNone/>
              <a:defRPr/>
            </a:lvl2pPr>
            <a:lvl3pPr indent="-228600" lvl="2" marL="1371600" rtl="0" algn="l">
              <a:lnSpc>
                <a:spcPct val="150000"/>
              </a:lnSpc>
              <a:spcBef>
                <a:spcPts val="0"/>
              </a:spcBef>
              <a:spcAft>
                <a:spcPts val="0"/>
              </a:spcAft>
              <a:buClr>
                <a:srgbClr val="717172"/>
              </a:buClr>
              <a:buSzPts val="700"/>
              <a:buFont typeface="PT Serif"/>
              <a:buNone/>
              <a:defRPr/>
            </a:lvl3pPr>
            <a:lvl4pPr indent="-228600" lvl="3" marL="1828800" rtl="0" algn="l">
              <a:lnSpc>
                <a:spcPct val="150000"/>
              </a:lnSpc>
              <a:spcBef>
                <a:spcPts val="0"/>
              </a:spcBef>
              <a:spcAft>
                <a:spcPts val="0"/>
              </a:spcAft>
              <a:buClr>
                <a:srgbClr val="717172"/>
              </a:buClr>
              <a:buSzPts val="700"/>
              <a:buFont typeface="PT Serif"/>
              <a:buNone/>
              <a:defRPr/>
            </a:lvl4pPr>
            <a:lvl5pPr indent="-228600" lvl="4" marL="2286000" rtl="0" algn="l">
              <a:lnSpc>
                <a:spcPct val="150000"/>
              </a:lnSpc>
              <a:spcBef>
                <a:spcPts val="0"/>
              </a:spcBef>
              <a:spcAft>
                <a:spcPts val="0"/>
              </a:spcAft>
              <a:buClr>
                <a:srgbClr val="717172"/>
              </a:buClr>
              <a:buSzPts val="700"/>
              <a:buFont typeface="PT Serif"/>
              <a:buNone/>
              <a:defRPr/>
            </a:lvl5pPr>
            <a:lvl6pPr indent="-260350" lvl="5" marL="2743200" rtl="0" algn="l">
              <a:lnSpc>
                <a:spcPct val="120000"/>
              </a:lnSpc>
              <a:spcBef>
                <a:spcPts val="2000"/>
              </a:spcBef>
              <a:spcAft>
                <a:spcPts val="0"/>
              </a:spcAft>
              <a:buClr>
                <a:srgbClr val="717172"/>
              </a:buClr>
              <a:buSzPts val="500"/>
              <a:buFont typeface="PT Serif"/>
              <a:buChar char="•"/>
              <a:defRPr/>
            </a:lvl6pPr>
            <a:lvl7pPr indent="-260350" lvl="6" marL="3200400" rtl="0" algn="l">
              <a:lnSpc>
                <a:spcPct val="120000"/>
              </a:lnSpc>
              <a:spcBef>
                <a:spcPts val="2000"/>
              </a:spcBef>
              <a:spcAft>
                <a:spcPts val="0"/>
              </a:spcAft>
              <a:buClr>
                <a:srgbClr val="717172"/>
              </a:buClr>
              <a:buSzPts val="500"/>
              <a:buFont typeface="PT Serif"/>
              <a:buChar char="•"/>
              <a:defRPr/>
            </a:lvl7pPr>
            <a:lvl8pPr indent="-260350" lvl="7" marL="3657600" rtl="0" algn="l">
              <a:lnSpc>
                <a:spcPct val="120000"/>
              </a:lnSpc>
              <a:spcBef>
                <a:spcPts val="2000"/>
              </a:spcBef>
              <a:spcAft>
                <a:spcPts val="0"/>
              </a:spcAft>
              <a:buClr>
                <a:srgbClr val="717172"/>
              </a:buClr>
              <a:buSzPts val="500"/>
              <a:buFont typeface="PT Serif"/>
              <a:buChar char="•"/>
              <a:defRPr/>
            </a:lvl8pPr>
            <a:lvl9pPr indent="-260350" lvl="8" marL="4114800" rtl="0" algn="l">
              <a:lnSpc>
                <a:spcPct val="120000"/>
              </a:lnSpc>
              <a:spcBef>
                <a:spcPts val="2000"/>
              </a:spcBef>
              <a:spcAft>
                <a:spcPts val="0"/>
              </a:spcAft>
              <a:buClr>
                <a:srgbClr val="717172"/>
              </a:buClr>
              <a:buSzPts val="500"/>
              <a:buFont typeface="PT Serif"/>
              <a:buChar char="•"/>
              <a:defRPr/>
            </a:lvl9pPr>
          </a:lstStyle>
          <a:p/>
        </p:txBody>
      </p:sp>
      <p:sp>
        <p:nvSpPr>
          <p:cNvPr id="78" name="Google Shape;78;p17"/>
          <p:cNvSpPr txBox="1"/>
          <p:nvPr>
            <p:ph type="title"/>
          </p:nvPr>
        </p:nvSpPr>
        <p:spPr>
          <a:xfrm>
            <a:off x="661591" y="593626"/>
            <a:ext cx="3513600" cy="639900"/>
          </a:xfrm>
          <a:prstGeom prst="rect">
            <a:avLst/>
          </a:prstGeom>
          <a:noFill/>
          <a:ln>
            <a:noFill/>
          </a:ln>
        </p:spPr>
        <p:txBody>
          <a:bodyPr anchorCtr="0" anchor="ctr" bIns="19050" lIns="19050" spcFirstLastPara="1" rIns="19050" wrap="square" tIns="19050">
            <a:normAutofit/>
          </a:bodyPr>
          <a:lstStyle>
            <a:lvl1pPr lvl="0" rtl="0" algn="l">
              <a:lnSpc>
                <a:spcPct val="100000"/>
              </a:lnSpc>
              <a:spcBef>
                <a:spcPts val="0"/>
              </a:spcBef>
              <a:spcAft>
                <a:spcPts val="0"/>
              </a:spcAft>
              <a:buClr>
                <a:srgbClr val="515252"/>
              </a:buClr>
              <a:buSzPts val="2600"/>
              <a:buFont typeface="Montserrat"/>
              <a:buNone/>
              <a:defRPr sz="2600"/>
            </a:lvl1pPr>
            <a:lvl2pPr lvl="1" rtl="0" algn="ctr">
              <a:lnSpc>
                <a:spcPct val="100000"/>
              </a:lnSpc>
              <a:spcBef>
                <a:spcPts val="0"/>
              </a:spcBef>
              <a:spcAft>
                <a:spcPts val="0"/>
              </a:spcAft>
              <a:buClr>
                <a:srgbClr val="515252"/>
              </a:buClr>
              <a:buSzPts val="700"/>
              <a:buFont typeface="Montserrat"/>
              <a:buNone/>
              <a:defRPr/>
            </a:lvl2pPr>
            <a:lvl3pPr lvl="2" rtl="0" algn="ctr">
              <a:lnSpc>
                <a:spcPct val="100000"/>
              </a:lnSpc>
              <a:spcBef>
                <a:spcPts val="0"/>
              </a:spcBef>
              <a:spcAft>
                <a:spcPts val="0"/>
              </a:spcAft>
              <a:buClr>
                <a:srgbClr val="515252"/>
              </a:buClr>
              <a:buSzPts val="700"/>
              <a:buFont typeface="Montserrat"/>
              <a:buNone/>
              <a:defRPr/>
            </a:lvl3pPr>
            <a:lvl4pPr lvl="3" rtl="0" algn="ctr">
              <a:lnSpc>
                <a:spcPct val="100000"/>
              </a:lnSpc>
              <a:spcBef>
                <a:spcPts val="0"/>
              </a:spcBef>
              <a:spcAft>
                <a:spcPts val="0"/>
              </a:spcAft>
              <a:buClr>
                <a:srgbClr val="515252"/>
              </a:buClr>
              <a:buSzPts val="700"/>
              <a:buFont typeface="Montserrat"/>
              <a:buNone/>
              <a:defRPr/>
            </a:lvl4pPr>
            <a:lvl5pPr lvl="4" rtl="0" algn="ctr">
              <a:lnSpc>
                <a:spcPct val="100000"/>
              </a:lnSpc>
              <a:spcBef>
                <a:spcPts val="0"/>
              </a:spcBef>
              <a:spcAft>
                <a:spcPts val="0"/>
              </a:spcAft>
              <a:buClr>
                <a:srgbClr val="515252"/>
              </a:buClr>
              <a:buSzPts val="700"/>
              <a:buFont typeface="Montserrat"/>
              <a:buNone/>
              <a:defRPr/>
            </a:lvl5pPr>
            <a:lvl6pPr lvl="5" rtl="0" algn="ctr">
              <a:lnSpc>
                <a:spcPct val="100000"/>
              </a:lnSpc>
              <a:spcBef>
                <a:spcPts val="0"/>
              </a:spcBef>
              <a:spcAft>
                <a:spcPts val="0"/>
              </a:spcAft>
              <a:buClr>
                <a:srgbClr val="515252"/>
              </a:buClr>
              <a:buSzPts val="700"/>
              <a:buFont typeface="Montserrat"/>
              <a:buNone/>
              <a:defRPr/>
            </a:lvl6pPr>
            <a:lvl7pPr lvl="6" rtl="0" algn="ctr">
              <a:lnSpc>
                <a:spcPct val="100000"/>
              </a:lnSpc>
              <a:spcBef>
                <a:spcPts val="0"/>
              </a:spcBef>
              <a:spcAft>
                <a:spcPts val="0"/>
              </a:spcAft>
              <a:buClr>
                <a:srgbClr val="515252"/>
              </a:buClr>
              <a:buSzPts val="700"/>
              <a:buFont typeface="Montserrat"/>
              <a:buNone/>
              <a:defRPr/>
            </a:lvl7pPr>
            <a:lvl8pPr lvl="7" rtl="0" algn="ctr">
              <a:lnSpc>
                <a:spcPct val="100000"/>
              </a:lnSpc>
              <a:spcBef>
                <a:spcPts val="0"/>
              </a:spcBef>
              <a:spcAft>
                <a:spcPts val="0"/>
              </a:spcAft>
              <a:buClr>
                <a:srgbClr val="515252"/>
              </a:buClr>
              <a:buSzPts val="700"/>
              <a:buFont typeface="Montserrat"/>
              <a:buNone/>
              <a:defRPr/>
            </a:lvl8pPr>
            <a:lvl9pPr lvl="8" rtl="0" algn="ctr">
              <a:lnSpc>
                <a:spcPct val="100000"/>
              </a:lnSpc>
              <a:spcBef>
                <a:spcPts val="0"/>
              </a:spcBef>
              <a:spcAft>
                <a:spcPts val="0"/>
              </a:spcAft>
              <a:buClr>
                <a:srgbClr val="515252"/>
              </a:buClr>
              <a:buSzPts val="700"/>
              <a:buFont typeface="Montserrat"/>
              <a:buNone/>
              <a:defRPr/>
            </a:lvl9pPr>
          </a:lstStyle>
          <a:p/>
        </p:txBody>
      </p:sp>
      <p:cxnSp>
        <p:nvCxnSpPr>
          <p:cNvPr id="79" name="Google Shape;79;p17"/>
          <p:cNvCxnSpPr/>
          <p:nvPr/>
        </p:nvCxnSpPr>
        <p:spPr>
          <a:xfrm>
            <a:off x="686934" y="1425707"/>
            <a:ext cx="404700" cy="0"/>
          </a:xfrm>
          <a:prstGeom prst="straightConnector1">
            <a:avLst/>
          </a:prstGeom>
          <a:noFill/>
          <a:ln cap="flat" cmpd="sng" w="63500">
            <a:solidFill>
              <a:srgbClr val="E8E9EB"/>
            </a:solidFill>
            <a:prstDash val="solid"/>
            <a:miter lim="400000"/>
            <a:headEnd len="sm" w="sm" type="none"/>
            <a:tailEnd len="sm" w="sm" type="none"/>
          </a:ln>
        </p:spPr>
      </p:cxnSp>
      <p:sp>
        <p:nvSpPr>
          <p:cNvPr id="80" name="Google Shape;80;p17"/>
          <p:cNvSpPr/>
          <p:nvPr/>
        </p:nvSpPr>
        <p:spPr>
          <a:xfrm>
            <a:off x="-1015" y="1413831"/>
            <a:ext cx="691200" cy="23700"/>
          </a:xfrm>
          <a:prstGeom prst="rect">
            <a:avLst/>
          </a:prstGeom>
          <a:gradFill>
            <a:gsLst>
              <a:gs pos="0">
                <a:srgbClr val="4875D8"/>
              </a:gs>
              <a:gs pos="30790">
                <a:srgbClr val="7AAAE8"/>
              </a:gs>
              <a:gs pos="72170">
                <a:srgbClr val="75BDEA"/>
              </a:gs>
              <a:gs pos="100000">
                <a:srgbClr val="81E0F1"/>
              </a:gs>
            </a:gsLst>
            <a:lin ang="9203879"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5252"/>
              </a:buClr>
              <a:buSzPts val="1200"/>
              <a:buFont typeface="PT Serif"/>
              <a:buNone/>
            </a:pPr>
            <a:r>
              <a:t/>
            </a:r>
            <a:endParaRPr b="0" i="0" sz="1200" u="none" cap="none" strike="noStrike">
              <a:solidFill>
                <a:srgbClr val="515252"/>
              </a:solidFill>
              <a:latin typeface="PT Serif"/>
              <a:ea typeface="PT Serif"/>
              <a:cs typeface="PT Serif"/>
              <a:sym typeface="PT Serif"/>
            </a:endParaRPr>
          </a:p>
        </p:txBody>
      </p:sp>
      <p:sp>
        <p:nvSpPr>
          <p:cNvPr id="81" name="Google Shape;81;p17"/>
          <p:cNvSpPr/>
          <p:nvPr>
            <p:ph idx="2" type="pic"/>
          </p:nvPr>
        </p:nvSpPr>
        <p:spPr>
          <a:xfrm>
            <a:off x="5458037" y="976707"/>
            <a:ext cx="3707700" cy="30480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1pPr>
            <a:lvl2pPr lvl="1"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2pPr>
            <a:lvl3pPr lvl="2"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3pPr>
            <a:lvl4pPr lvl="3"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4pPr>
            <a:lvl5pPr lvl="4"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82" name="Google Shape;82;p17"/>
          <p:cNvSpPr txBox="1"/>
          <p:nvPr>
            <p:ph idx="12" type="sldNum"/>
          </p:nvPr>
        </p:nvSpPr>
        <p:spPr>
          <a:xfrm>
            <a:off x="659008" y="3474136"/>
            <a:ext cx="827100" cy="904200"/>
          </a:xfrm>
          <a:prstGeom prst="rect">
            <a:avLst/>
          </a:prstGeom>
          <a:noFill/>
          <a:ln>
            <a:noFill/>
          </a:ln>
        </p:spPr>
        <p:txBody>
          <a:bodyPr anchorCtr="0" anchor="t" bIns="19050" lIns="19050" spcFirstLastPara="1" rIns="19050" wrap="square" tIns="19050">
            <a:spAutoFit/>
          </a:bodyPr>
          <a:lstStyle>
            <a:lvl1pPr indent="0" lvl="0"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1pPr>
            <a:lvl2pPr indent="0" lvl="1"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2pPr>
            <a:lvl3pPr indent="0" lvl="2"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3pPr>
            <a:lvl4pPr indent="0" lvl="3"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4pPr>
            <a:lvl5pPr indent="0" lvl="4"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5pPr>
            <a:lvl6pPr indent="0" lvl="5"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6pPr>
            <a:lvl7pPr indent="0" lvl="6"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7pPr>
            <a:lvl8pPr indent="0" lvl="7"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8pPr>
            <a:lvl9pPr indent="0" lvl="8"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cts about company">
  <p:cSld name="Facts about company">
    <p:spTree>
      <p:nvGrpSpPr>
        <p:cNvPr id="83" name="Shape 83"/>
        <p:cNvGrpSpPr/>
        <p:nvPr/>
      </p:nvGrpSpPr>
      <p:grpSpPr>
        <a:xfrm>
          <a:off x="0" y="0"/>
          <a:ext cx="0" cy="0"/>
          <a:chOff x="0" y="0"/>
          <a:chExt cx="0" cy="0"/>
        </a:xfrm>
      </p:grpSpPr>
      <p:sp>
        <p:nvSpPr>
          <p:cNvPr id="84" name="Google Shape;84;p18"/>
          <p:cNvSpPr/>
          <p:nvPr>
            <p:ph idx="2" type="pic"/>
          </p:nvPr>
        </p:nvSpPr>
        <p:spPr>
          <a:xfrm>
            <a:off x="2633604" y="1515"/>
            <a:ext cx="2856600" cy="17145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1pPr>
            <a:lvl2pPr lvl="1"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2pPr>
            <a:lvl3pPr lvl="2"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3pPr>
            <a:lvl4pPr lvl="3"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4pPr>
            <a:lvl5pPr lvl="4"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85" name="Google Shape;85;p18"/>
          <p:cNvSpPr/>
          <p:nvPr>
            <p:ph idx="3" type="pic"/>
          </p:nvPr>
        </p:nvSpPr>
        <p:spPr>
          <a:xfrm>
            <a:off x="5488181" y="1714500"/>
            <a:ext cx="2859300" cy="17145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1pPr>
            <a:lvl2pPr lvl="1"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2pPr>
            <a:lvl3pPr lvl="2"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3pPr>
            <a:lvl4pPr lvl="3"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4pPr>
            <a:lvl5pPr lvl="4"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86" name="Google Shape;86;p18"/>
          <p:cNvSpPr/>
          <p:nvPr>
            <p:ph idx="4" type="pic"/>
          </p:nvPr>
        </p:nvSpPr>
        <p:spPr>
          <a:xfrm>
            <a:off x="2633604" y="3431172"/>
            <a:ext cx="2858100" cy="17145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1pPr>
            <a:lvl2pPr lvl="1"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2pPr>
            <a:lvl3pPr lvl="2"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3pPr>
            <a:lvl4pPr lvl="3"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4pPr>
            <a:lvl5pPr lvl="4"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87" name="Google Shape;87;p18"/>
          <p:cNvSpPr txBox="1"/>
          <p:nvPr>
            <p:ph idx="12" type="sldNum"/>
          </p:nvPr>
        </p:nvSpPr>
        <p:spPr>
          <a:xfrm>
            <a:off x="638537" y="3795504"/>
            <a:ext cx="827100" cy="904200"/>
          </a:xfrm>
          <a:prstGeom prst="rect">
            <a:avLst/>
          </a:prstGeom>
          <a:noFill/>
          <a:ln>
            <a:noFill/>
          </a:ln>
        </p:spPr>
        <p:txBody>
          <a:bodyPr anchorCtr="0" anchor="t" bIns="19050" lIns="19050" spcFirstLastPara="1" rIns="19050" wrap="square" tIns="19050">
            <a:spAutoFit/>
          </a:bodyPr>
          <a:lstStyle>
            <a:lvl1pPr indent="0" lvl="0"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1pPr>
            <a:lvl2pPr indent="0" lvl="1"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2pPr>
            <a:lvl3pPr indent="0" lvl="2"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3pPr>
            <a:lvl4pPr indent="0" lvl="3"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4pPr>
            <a:lvl5pPr indent="0" lvl="4"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5pPr>
            <a:lvl6pPr indent="0" lvl="5"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6pPr>
            <a:lvl7pPr indent="0" lvl="6"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7pPr>
            <a:lvl8pPr indent="0" lvl="7"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8pPr>
            <a:lvl9pPr indent="0" lvl="8"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9pPr>
          </a:lstStyle>
          <a:p>
            <a:pPr indent="0" lvl="0" marL="0" rtl="0" algn="ctr">
              <a:spcBef>
                <a:spcPts val="0"/>
              </a:spcBef>
              <a:spcAft>
                <a:spcPts val="0"/>
              </a:spcAft>
              <a:buNone/>
            </a:pPr>
            <a:fld id="{00000000-1234-1234-1234-123412341234}" type="slidenum">
              <a:rPr lang="en"/>
              <a:t>‹#›</a:t>
            </a:fld>
            <a:endParaRPr/>
          </a:p>
        </p:txBody>
      </p:sp>
      <p:sp>
        <p:nvSpPr>
          <p:cNvPr id="88" name="Google Shape;88;p18"/>
          <p:cNvSpPr txBox="1"/>
          <p:nvPr>
            <p:ph type="title"/>
          </p:nvPr>
        </p:nvSpPr>
        <p:spPr>
          <a:xfrm rot="-5400000">
            <a:off x="-81994" y="1941556"/>
            <a:ext cx="2186400" cy="789300"/>
          </a:xfrm>
          <a:prstGeom prst="rect">
            <a:avLst/>
          </a:prstGeom>
          <a:noFill/>
          <a:ln>
            <a:noFill/>
          </a:ln>
        </p:spPr>
        <p:txBody>
          <a:bodyPr anchorCtr="0" anchor="t" bIns="19050" lIns="19050" spcFirstLastPara="1" rIns="19050" wrap="square" tIns="19050">
            <a:normAutofit/>
          </a:bodyPr>
          <a:lstStyle>
            <a:lvl1pPr lvl="0" rtl="0" algn="l">
              <a:lnSpc>
                <a:spcPct val="100000"/>
              </a:lnSpc>
              <a:spcBef>
                <a:spcPts val="0"/>
              </a:spcBef>
              <a:spcAft>
                <a:spcPts val="0"/>
              </a:spcAft>
              <a:buClr>
                <a:srgbClr val="515252"/>
              </a:buClr>
              <a:buSzPts val="2300"/>
              <a:buFont typeface="Montserrat"/>
              <a:buNone/>
              <a:defRPr sz="2300"/>
            </a:lvl1pPr>
            <a:lvl2pPr lvl="1" rtl="0" algn="ctr">
              <a:lnSpc>
                <a:spcPct val="100000"/>
              </a:lnSpc>
              <a:spcBef>
                <a:spcPts val="0"/>
              </a:spcBef>
              <a:spcAft>
                <a:spcPts val="0"/>
              </a:spcAft>
              <a:buClr>
                <a:srgbClr val="515252"/>
              </a:buClr>
              <a:buSzPts val="700"/>
              <a:buFont typeface="Montserrat"/>
              <a:buNone/>
              <a:defRPr/>
            </a:lvl2pPr>
            <a:lvl3pPr lvl="2" rtl="0" algn="ctr">
              <a:lnSpc>
                <a:spcPct val="100000"/>
              </a:lnSpc>
              <a:spcBef>
                <a:spcPts val="0"/>
              </a:spcBef>
              <a:spcAft>
                <a:spcPts val="0"/>
              </a:spcAft>
              <a:buClr>
                <a:srgbClr val="515252"/>
              </a:buClr>
              <a:buSzPts val="700"/>
              <a:buFont typeface="Montserrat"/>
              <a:buNone/>
              <a:defRPr/>
            </a:lvl3pPr>
            <a:lvl4pPr lvl="3" rtl="0" algn="ctr">
              <a:lnSpc>
                <a:spcPct val="100000"/>
              </a:lnSpc>
              <a:spcBef>
                <a:spcPts val="0"/>
              </a:spcBef>
              <a:spcAft>
                <a:spcPts val="0"/>
              </a:spcAft>
              <a:buClr>
                <a:srgbClr val="515252"/>
              </a:buClr>
              <a:buSzPts val="700"/>
              <a:buFont typeface="Montserrat"/>
              <a:buNone/>
              <a:defRPr/>
            </a:lvl4pPr>
            <a:lvl5pPr lvl="4" rtl="0" algn="ctr">
              <a:lnSpc>
                <a:spcPct val="100000"/>
              </a:lnSpc>
              <a:spcBef>
                <a:spcPts val="0"/>
              </a:spcBef>
              <a:spcAft>
                <a:spcPts val="0"/>
              </a:spcAft>
              <a:buClr>
                <a:srgbClr val="515252"/>
              </a:buClr>
              <a:buSzPts val="700"/>
              <a:buFont typeface="Montserrat"/>
              <a:buNone/>
              <a:defRPr/>
            </a:lvl5pPr>
            <a:lvl6pPr lvl="5" rtl="0" algn="ctr">
              <a:lnSpc>
                <a:spcPct val="100000"/>
              </a:lnSpc>
              <a:spcBef>
                <a:spcPts val="0"/>
              </a:spcBef>
              <a:spcAft>
                <a:spcPts val="0"/>
              </a:spcAft>
              <a:buClr>
                <a:srgbClr val="515252"/>
              </a:buClr>
              <a:buSzPts val="700"/>
              <a:buFont typeface="Montserrat"/>
              <a:buNone/>
              <a:defRPr/>
            </a:lvl6pPr>
            <a:lvl7pPr lvl="6" rtl="0" algn="ctr">
              <a:lnSpc>
                <a:spcPct val="100000"/>
              </a:lnSpc>
              <a:spcBef>
                <a:spcPts val="0"/>
              </a:spcBef>
              <a:spcAft>
                <a:spcPts val="0"/>
              </a:spcAft>
              <a:buClr>
                <a:srgbClr val="515252"/>
              </a:buClr>
              <a:buSzPts val="700"/>
              <a:buFont typeface="Montserrat"/>
              <a:buNone/>
              <a:defRPr/>
            </a:lvl7pPr>
            <a:lvl8pPr lvl="7" rtl="0" algn="ctr">
              <a:lnSpc>
                <a:spcPct val="100000"/>
              </a:lnSpc>
              <a:spcBef>
                <a:spcPts val="0"/>
              </a:spcBef>
              <a:spcAft>
                <a:spcPts val="0"/>
              </a:spcAft>
              <a:buClr>
                <a:srgbClr val="515252"/>
              </a:buClr>
              <a:buSzPts val="700"/>
              <a:buFont typeface="Montserrat"/>
              <a:buNone/>
              <a:defRPr/>
            </a:lvl8pPr>
            <a:lvl9pPr lvl="8" rtl="0" algn="ctr">
              <a:lnSpc>
                <a:spcPct val="100000"/>
              </a:lnSpc>
              <a:spcBef>
                <a:spcPts val="0"/>
              </a:spcBef>
              <a:spcAft>
                <a:spcPts val="0"/>
              </a:spcAft>
              <a:buClr>
                <a:srgbClr val="515252"/>
              </a:buClr>
              <a:buSzPts val="700"/>
              <a:buFont typeface="Montserrat"/>
              <a:buNone/>
              <a:defRPr/>
            </a:lvl9pPr>
          </a:lstStyle>
          <a:p/>
        </p:txBody>
      </p:sp>
      <p:cxnSp>
        <p:nvCxnSpPr>
          <p:cNvPr id="89" name="Google Shape;89;p18"/>
          <p:cNvCxnSpPr/>
          <p:nvPr/>
        </p:nvCxnSpPr>
        <p:spPr>
          <a:xfrm rot="10800000">
            <a:off x="1011255" y="472097"/>
            <a:ext cx="0" cy="404700"/>
          </a:xfrm>
          <a:prstGeom prst="straightConnector1">
            <a:avLst/>
          </a:prstGeom>
          <a:noFill/>
          <a:ln cap="flat" cmpd="sng" w="63500">
            <a:solidFill>
              <a:srgbClr val="E8E9EB"/>
            </a:solidFill>
            <a:prstDash val="solid"/>
            <a:miter lim="400000"/>
            <a:headEnd len="sm" w="sm" type="none"/>
            <a:tailEnd len="sm" w="sm" type="none"/>
          </a:ln>
        </p:spPr>
      </p:cxnSp>
      <p:sp>
        <p:nvSpPr>
          <p:cNvPr id="90" name="Google Shape;90;p18"/>
          <p:cNvSpPr/>
          <p:nvPr/>
        </p:nvSpPr>
        <p:spPr>
          <a:xfrm flipH="1" rot="-5400000">
            <a:off x="773449" y="224625"/>
            <a:ext cx="475500" cy="23700"/>
          </a:xfrm>
          <a:prstGeom prst="rect">
            <a:avLst/>
          </a:prstGeom>
          <a:gradFill>
            <a:gsLst>
              <a:gs pos="0">
                <a:srgbClr val="4875D8"/>
              </a:gs>
              <a:gs pos="30790">
                <a:srgbClr val="7AAAE8"/>
              </a:gs>
              <a:gs pos="72170">
                <a:srgbClr val="75BDEA"/>
              </a:gs>
              <a:gs pos="100000">
                <a:srgbClr val="81E0F1"/>
              </a:gs>
            </a:gsLst>
            <a:lin ang="9203879"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5252"/>
              </a:buClr>
              <a:buSzPts val="1200"/>
              <a:buFont typeface="PT Serif"/>
              <a:buNone/>
            </a:pPr>
            <a:r>
              <a:t/>
            </a:r>
            <a:endParaRPr b="0" i="0" sz="1200" u="none" cap="none" strike="noStrike">
              <a:solidFill>
                <a:srgbClr val="515252"/>
              </a:solidFill>
              <a:latin typeface="PT Serif"/>
              <a:ea typeface="PT Serif"/>
              <a:cs typeface="PT Serif"/>
              <a:sym typeface="PT Serif"/>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folio (2)">
  <p:cSld name="Portfolio (2)">
    <p:spTree>
      <p:nvGrpSpPr>
        <p:cNvPr id="91" name="Shape 91"/>
        <p:cNvGrpSpPr/>
        <p:nvPr/>
      </p:nvGrpSpPr>
      <p:grpSpPr>
        <a:xfrm>
          <a:off x="0" y="0"/>
          <a:ext cx="0" cy="0"/>
          <a:chOff x="0" y="0"/>
          <a:chExt cx="0" cy="0"/>
        </a:xfrm>
      </p:grpSpPr>
      <p:sp>
        <p:nvSpPr>
          <p:cNvPr id="92" name="Google Shape;92;p19"/>
          <p:cNvSpPr/>
          <p:nvPr>
            <p:ph idx="2" type="pic"/>
          </p:nvPr>
        </p:nvSpPr>
        <p:spPr>
          <a:xfrm>
            <a:off x="4224338" y="0"/>
            <a:ext cx="1666800" cy="17145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93" name="Google Shape;93;p19"/>
          <p:cNvSpPr/>
          <p:nvPr>
            <p:ph idx="3" type="pic"/>
          </p:nvPr>
        </p:nvSpPr>
        <p:spPr>
          <a:xfrm>
            <a:off x="4224338" y="1715006"/>
            <a:ext cx="1666800" cy="17145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94" name="Google Shape;94;p19"/>
          <p:cNvSpPr/>
          <p:nvPr>
            <p:ph idx="4" type="pic"/>
          </p:nvPr>
        </p:nvSpPr>
        <p:spPr>
          <a:xfrm>
            <a:off x="4224338" y="3429506"/>
            <a:ext cx="1666800" cy="17145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95" name="Google Shape;95;p19"/>
          <p:cNvSpPr txBox="1"/>
          <p:nvPr>
            <p:ph idx="12" type="sldNum"/>
          </p:nvPr>
        </p:nvSpPr>
        <p:spPr>
          <a:xfrm>
            <a:off x="659008" y="3474136"/>
            <a:ext cx="827100" cy="904200"/>
          </a:xfrm>
          <a:prstGeom prst="rect">
            <a:avLst/>
          </a:prstGeom>
          <a:noFill/>
          <a:ln>
            <a:noFill/>
          </a:ln>
        </p:spPr>
        <p:txBody>
          <a:bodyPr anchorCtr="0" anchor="t" bIns="19050" lIns="19050" spcFirstLastPara="1" rIns="19050" wrap="square" tIns="19050">
            <a:spAutoFit/>
          </a:bodyPr>
          <a:lstStyle>
            <a:lvl1pPr indent="0" lvl="0" marL="0" rtl="0" algn="ctr">
              <a:lnSpc>
                <a:spcPct val="100000"/>
              </a:lnSpc>
              <a:spcBef>
                <a:spcPts val="0"/>
              </a:spcBef>
              <a:spcAft>
                <a:spcPts val="0"/>
              </a:spcAft>
              <a:buClr>
                <a:srgbClr val="2958BD"/>
              </a:buClr>
              <a:buSzPts val="1400"/>
              <a:buFont typeface="PT Serif"/>
              <a:buNone/>
              <a:defRPr sz="1400">
                <a:solidFill>
                  <a:srgbClr val="2958BD"/>
                </a:solidFill>
              </a:defRPr>
            </a:lvl1pPr>
            <a:lvl2pPr indent="0" lvl="1" marL="0" rtl="0" algn="ctr">
              <a:lnSpc>
                <a:spcPct val="100000"/>
              </a:lnSpc>
              <a:spcBef>
                <a:spcPts val="0"/>
              </a:spcBef>
              <a:spcAft>
                <a:spcPts val="0"/>
              </a:spcAft>
              <a:buClr>
                <a:srgbClr val="2958BD"/>
              </a:buClr>
              <a:buSzPts val="1400"/>
              <a:buFont typeface="PT Serif"/>
              <a:buNone/>
              <a:defRPr sz="1400">
                <a:solidFill>
                  <a:srgbClr val="2958BD"/>
                </a:solidFill>
              </a:defRPr>
            </a:lvl2pPr>
            <a:lvl3pPr indent="0" lvl="2" marL="0" rtl="0" algn="ctr">
              <a:lnSpc>
                <a:spcPct val="100000"/>
              </a:lnSpc>
              <a:spcBef>
                <a:spcPts val="0"/>
              </a:spcBef>
              <a:spcAft>
                <a:spcPts val="0"/>
              </a:spcAft>
              <a:buClr>
                <a:srgbClr val="2958BD"/>
              </a:buClr>
              <a:buSzPts val="1400"/>
              <a:buFont typeface="PT Serif"/>
              <a:buNone/>
              <a:defRPr sz="1400">
                <a:solidFill>
                  <a:srgbClr val="2958BD"/>
                </a:solidFill>
              </a:defRPr>
            </a:lvl3pPr>
            <a:lvl4pPr indent="0" lvl="3" marL="0" rtl="0" algn="ctr">
              <a:lnSpc>
                <a:spcPct val="100000"/>
              </a:lnSpc>
              <a:spcBef>
                <a:spcPts val="0"/>
              </a:spcBef>
              <a:spcAft>
                <a:spcPts val="0"/>
              </a:spcAft>
              <a:buClr>
                <a:srgbClr val="2958BD"/>
              </a:buClr>
              <a:buSzPts val="1400"/>
              <a:buFont typeface="PT Serif"/>
              <a:buNone/>
              <a:defRPr sz="1400">
                <a:solidFill>
                  <a:srgbClr val="2958BD"/>
                </a:solidFill>
              </a:defRPr>
            </a:lvl4pPr>
            <a:lvl5pPr indent="0" lvl="4" marL="0" rtl="0" algn="ctr">
              <a:lnSpc>
                <a:spcPct val="100000"/>
              </a:lnSpc>
              <a:spcBef>
                <a:spcPts val="0"/>
              </a:spcBef>
              <a:spcAft>
                <a:spcPts val="0"/>
              </a:spcAft>
              <a:buClr>
                <a:srgbClr val="2958BD"/>
              </a:buClr>
              <a:buSzPts val="1400"/>
              <a:buFont typeface="PT Serif"/>
              <a:buNone/>
              <a:defRPr sz="1400">
                <a:solidFill>
                  <a:srgbClr val="2958BD"/>
                </a:solidFill>
              </a:defRPr>
            </a:lvl5pPr>
            <a:lvl6pPr indent="0" lvl="5" marL="0" rtl="0" algn="ctr">
              <a:lnSpc>
                <a:spcPct val="100000"/>
              </a:lnSpc>
              <a:spcBef>
                <a:spcPts val="0"/>
              </a:spcBef>
              <a:spcAft>
                <a:spcPts val="0"/>
              </a:spcAft>
              <a:buClr>
                <a:srgbClr val="2958BD"/>
              </a:buClr>
              <a:buSzPts val="1400"/>
              <a:buFont typeface="PT Serif"/>
              <a:buNone/>
              <a:defRPr sz="1400">
                <a:solidFill>
                  <a:srgbClr val="2958BD"/>
                </a:solidFill>
              </a:defRPr>
            </a:lvl6pPr>
            <a:lvl7pPr indent="0" lvl="6" marL="0" rtl="0" algn="ctr">
              <a:lnSpc>
                <a:spcPct val="100000"/>
              </a:lnSpc>
              <a:spcBef>
                <a:spcPts val="0"/>
              </a:spcBef>
              <a:spcAft>
                <a:spcPts val="0"/>
              </a:spcAft>
              <a:buClr>
                <a:srgbClr val="2958BD"/>
              </a:buClr>
              <a:buSzPts val="1400"/>
              <a:buFont typeface="PT Serif"/>
              <a:buNone/>
              <a:defRPr sz="1400">
                <a:solidFill>
                  <a:srgbClr val="2958BD"/>
                </a:solidFill>
              </a:defRPr>
            </a:lvl7pPr>
            <a:lvl8pPr indent="0" lvl="7" marL="0" rtl="0" algn="ctr">
              <a:lnSpc>
                <a:spcPct val="100000"/>
              </a:lnSpc>
              <a:spcBef>
                <a:spcPts val="0"/>
              </a:spcBef>
              <a:spcAft>
                <a:spcPts val="0"/>
              </a:spcAft>
              <a:buClr>
                <a:srgbClr val="2958BD"/>
              </a:buClr>
              <a:buSzPts val="1400"/>
              <a:buFont typeface="PT Serif"/>
              <a:buNone/>
              <a:defRPr sz="1400">
                <a:solidFill>
                  <a:srgbClr val="2958BD"/>
                </a:solidFill>
              </a:defRPr>
            </a:lvl8pPr>
            <a:lvl9pPr indent="0" lvl="8" marL="0" rtl="0" algn="ctr">
              <a:lnSpc>
                <a:spcPct val="100000"/>
              </a:lnSpc>
              <a:spcBef>
                <a:spcPts val="0"/>
              </a:spcBef>
              <a:spcAft>
                <a:spcPts val="0"/>
              </a:spcAft>
              <a:buClr>
                <a:srgbClr val="2958BD"/>
              </a:buClr>
              <a:buSzPts val="1400"/>
              <a:buFont typeface="PT Serif"/>
              <a:buNone/>
              <a:defRPr sz="1400">
                <a:solidFill>
                  <a:srgbClr val="2958BD"/>
                </a:solidFill>
              </a:defRPr>
            </a:lvl9pPr>
          </a:lstStyle>
          <a:p>
            <a:pPr indent="0" lvl="0" marL="0" rtl="0" algn="ctr">
              <a:spcBef>
                <a:spcPts val="0"/>
              </a:spcBef>
              <a:spcAft>
                <a:spcPts val="0"/>
              </a:spcAft>
              <a:buNone/>
            </a:pPr>
            <a:fld id="{00000000-1234-1234-1234-123412341234}" type="slidenum">
              <a:rPr lang="en"/>
              <a:t>‹#›</a:t>
            </a:fld>
            <a:endParaRPr/>
          </a:p>
        </p:txBody>
      </p:sp>
      <p:sp>
        <p:nvSpPr>
          <p:cNvPr id="96" name="Google Shape;96;p19"/>
          <p:cNvSpPr txBox="1"/>
          <p:nvPr>
            <p:ph idx="1" type="body"/>
          </p:nvPr>
        </p:nvSpPr>
        <p:spPr>
          <a:xfrm>
            <a:off x="668616" y="2134138"/>
            <a:ext cx="2471700" cy="1122300"/>
          </a:xfrm>
          <a:prstGeom prst="rect">
            <a:avLst/>
          </a:prstGeom>
          <a:noFill/>
          <a:ln>
            <a:noFill/>
          </a:ln>
        </p:spPr>
        <p:txBody>
          <a:bodyPr anchorCtr="0" anchor="t" bIns="19050" lIns="19050" spcFirstLastPara="1" rIns="19050" wrap="square" tIns="19050">
            <a:noAutofit/>
          </a:bodyPr>
          <a:lstStyle>
            <a:lvl1pPr indent="-228600" lvl="0" marL="457200" rtl="0" algn="l">
              <a:lnSpc>
                <a:spcPct val="150000"/>
              </a:lnSpc>
              <a:spcBef>
                <a:spcPts val="0"/>
              </a:spcBef>
              <a:spcAft>
                <a:spcPts val="0"/>
              </a:spcAft>
              <a:buClr>
                <a:srgbClr val="3F3F3F"/>
              </a:buClr>
              <a:buSzPts val="700"/>
              <a:buNone/>
              <a:defRPr/>
            </a:lvl1pPr>
            <a:lvl2pPr indent="-228600" lvl="1" marL="914400" rtl="0" algn="l">
              <a:lnSpc>
                <a:spcPct val="150000"/>
              </a:lnSpc>
              <a:spcBef>
                <a:spcPts val="0"/>
              </a:spcBef>
              <a:spcAft>
                <a:spcPts val="0"/>
              </a:spcAft>
              <a:buClr>
                <a:srgbClr val="3F3F3F"/>
              </a:buClr>
              <a:buSzPts val="700"/>
              <a:buNone/>
              <a:defRPr/>
            </a:lvl2pPr>
            <a:lvl3pPr indent="-228600" lvl="2" marL="1371600" rtl="0" algn="l">
              <a:lnSpc>
                <a:spcPct val="150000"/>
              </a:lnSpc>
              <a:spcBef>
                <a:spcPts val="0"/>
              </a:spcBef>
              <a:spcAft>
                <a:spcPts val="0"/>
              </a:spcAft>
              <a:buClr>
                <a:srgbClr val="3F3F3F"/>
              </a:buClr>
              <a:buSzPts val="700"/>
              <a:buNone/>
              <a:defRPr/>
            </a:lvl3pPr>
            <a:lvl4pPr indent="-228600" lvl="3" marL="1828800" rtl="0" algn="l">
              <a:lnSpc>
                <a:spcPct val="150000"/>
              </a:lnSpc>
              <a:spcBef>
                <a:spcPts val="0"/>
              </a:spcBef>
              <a:spcAft>
                <a:spcPts val="0"/>
              </a:spcAft>
              <a:buClr>
                <a:srgbClr val="3F3F3F"/>
              </a:buClr>
              <a:buSzPts val="700"/>
              <a:buNone/>
              <a:defRPr/>
            </a:lvl4pPr>
            <a:lvl5pPr indent="-228600" lvl="4" marL="2286000" rtl="0" algn="l">
              <a:lnSpc>
                <a:spcPct val="150000"/>
              </a:lnSpc>
              <a:spcBef>
                <a:spcPts val="0"/>
              </a:spcBef>
              <a:spcAft>
                <a:spcPts val="0"/>
              </a:spcAft>
              <a:buClr>
                <a:srgbClr val="3F3F3F"/>
              </a:buClr>
              <a:buSzPts val="700"/>
              <a:buNone/>
              <a:defRPr/>
            </a:lvl5pPr>
            <a:lvl6pPr indent="-260350" lvl="5" marL="2743200" rtl="0" algn="l">
              <a:lnSpc>
                <a:spcPct val="120000"/>
              </a:lnSpc>
              <a:spcBef>
                <a:spcPts val="2000"/>
              </a:spcBef>
              <a:spcAft>
                <a:spcPts val="0"/>
              </a:spcAft>
              <a:buClr>
                <a:srgbClr val="717172"/>
              </a:buClr>
              <a:buSzPts val="500"/>
              <a:buChar char="•"/>
              <a:defRPr/>
            </a:lvl6pPr>
            <a:lvl7pPr indent="-260350" lvl="6" marL="3200400" rtl="0" algn="l">
              <a:lnSpc>
                <a:spcPct val="120000"/>
              </a:lnSpc>
              <a:spcBef>
                <a:spcPts val="2000"/>
              </a:spcBef>
              <a:spcAft>
                <a:spcPts val="0"/>
              </a:spcAft>
              <a:buClr>
                <a:srgbClr val="717172"/>
              </a:buClr>
              <a:buSzPts val="500"/>
              <a:buChar char="•"/>
              <a:defRPr/>
            </a:lvl7pPr>
            <a:lvl8pPr indent="-260350" lvl="7" marL="3657600" rtl="0" algn="l">
              <a:lnSpc>
                <a:spcPct val="120000"/>
              </a:lnSpc>
              <a:spcBef>
                <a:spcPts val="2000"/>
              </a:spcBef>
              <a:spcAft>
                <a:spcPts val="0"/>
              </a:spcAft>
              <a:buClr>
                <a:srgbClr val="717172"/>
              </a:buClr>
              <a:buSzPts val="500"/>
              <a:buChar char="•"/>
              <a:defRPr/>
            </a:lvl8pPr>
            <a:lvl9pPr indent="-260350" lvl="8" marL="4114800" rtl="0" algn="l">
              <a:lnSpc>
                <a:spcPct val="120000"/>
              </a:lnSpc>
              <a:spcBef>
                <a:spcPts val="2000"/>
              </a:spcBef>
              <a:spcAft>
                <a:spcPts val="0"/>
              </a:spcAft>
              <a:buClr>
                <a:srgbClr val="717172"/>
              </a:buClr>
              <a:buSzPts val="500"/>
              <a:buChar char="•"/>
              <a:defRPr/>
            </a:lvl9pPr>
          </a:lstStyle>
          <a:p/>
        </p:txBody>
      </p:sp>
      <p:sp>
        <p:nvSpPr>
          <p:cNvPr id="97" name="Google Shape;97;p19"/>
          <p:cNvSpPr txBox="1"/>
          <p:nvPr>
            <p:ph type="title"/>
          </p:nvPr>
        </p:nvSpPr>
        <p:spPr>
          <a:xfrm>
            <a:off x="661591" y="969277"/>
            <a:ext cx="2485800" cy="639900"/>
          </a:xfrm>
          <a:prstGeom prst="rect">
            <a:avLst/>
          </a:prstGeom>
          <a:noFill/>
          <a:ln>
            <a:noFill/>
          </a:ln>
        </p:spPr>
        <p:txBody>
          <a:bodyPr anchorCtr="0" anchor="ctr" bIns="19050" lIns="19050" spcFirstLastPara="1" rIns="19050" wrap="square" tIns="19050">
            <a:normAutofit/>
          </a:bodyPr>
          <a:lstStyle>
            <a:lvl1pPr lvl="0" rtl="0" algn="l">
              <a:lnSpc>
                <a:spcPct val="100000"/>
              </a:lnSpc>
              <a:spcBef>
                <a:spcPts val="0"/>
              </a:spcBef>
              <a:spcAft>
                <a:spcPts val="0"/>
              </a:spcAft>
              <a:buClr>
                <a:srgbClr val="7030A0"/>
              </a:buClr>
              <a:buSzPts val="2600"/>
              <a:buFont typeface="Montserrat"/>
              <a:buNone/>
              <a:defRPr sz="2600"/>
            </a:lvl1pPr>
            <a:lvl2pPr lvl="1" rtl="0" algn="ctr">
              <a:lnSpc>
                <a:spcPct val="100000"/>
              </a:lnSpc>
              <a:spcBef>
                <a:spcPts val="0"/>
              </a:spcBef>
              <a:spcAft>
                <a:spcPts val="0"/>
              </a:spcAft>
              <a:buClr>
                <a:srgbClr val="515252"/>
              </a:buClr>
              <a:buSzPts val="700"/>
              <a:buNone/>
              <a:defRPr/>
            </a:lvl2pPr>
            <a:lvl3pPr lvl="2" rtl="0" algn="ctr">
              <a:lnSpc>
                <a:spcPct val="100000"/>
              </a:lnSpc>
              <a:spcBef>
                <a:spcPts val="0"/>
              </a:spcBef>
              <a:spcAft>
                <a:spcPts val="0"/>
              </a:spcAft>
              <a:buClr>
                <a:srgbClr val="515252"/>
              </a:buClr>
              <a:buSzPts val="700"/>
              <a:buNone/>
              <a:defRPr/>
            </a:lvl3pPr>
            <a:lvl4pPr lvl="3" rtl="0" algn="ctr">
              <a:lnSpc>
                <a:spcPct val="100000"/>
              </a:lnSpc>
              <a:spcBef>
                <a:spcPts val="0"/>
              </a:spcBef>
              <a:spcAft>
                <a:spcPts val="0"/>
              </a:spcAft>
              <a:buClr>
                <a:srgbClr val="515252"/>
              </a:buClr>
              <a:buSzPts val="700"/>
              <a:buNone/>
              <a:defRPr/>
            </a:lvl4pPr>
            <a:lvl5pPr lvl="4" rtl="0" algn="ctr">
              <a:lnSpc>
                <a:spcPct val="100000"/>
              </a:lnSpc>
              <a:spcBef>
                <a:spcPts val="0"/>
              </a:spcBef>
              <a:spcAft>
                <a:spcPts val="0"/>
              </a:spcAft>
              <a:buClr>
                <a:srgbClr val="515252"/>
              </a:buClr>
              <a:buSzPts val="700"/>
              <a:buNone/>
              <a:defRPr/>
            </a:lvl5pPr>
            <a:lvl6pPr lvl="5" rtl="0" algn="ctr">
              <a:lnSpc>
                <a:spcPct val="100000"/>
              </a:lnSpc>
              <a:spcBef>
                <a:spcPts val="0"/>
              </a:spcBef>
              <a:spcAft>
                <a:spcPts val="0"/>
              </a:spcAft>
              <a:buClr>
                <a:srgbClr val="515252"/>
              </a:buClr>
              <a:buSzPts val="700"/>
              <a:buNone/>
              <a:defRPr/>
            </a:lvl6pPr>
            <a:lvl7pPr lvl="6" rtl="0" algn="ctr">
              <a:lnSpc>
                <a:spcPct val="100000"/>
              </a:lnSpc>
              <a:spcBef>
                <a:spcPts val="0"/>
              </a:spcBef>
              <a:spcAft>
                <a:spcPts val="0"/>
              </a:spcAft>
              <a:buClr>
                <a:srgbClr val="515252"/>
              </a:buClr>
              <a:buSzPts val="700"/>
              <a:buNone/>
              <a:defRPr/>
            </a:lvl7pPr>
            <a:lvl8pPr lvl="7" rtl="0" algn="ctr">
              <a:lnSpc>
                <a:spcPct val="100000"/>
              </a:lnSpc>
              <a:spcBef>
                <a:spcPts val="0"/>
              </a:spcBef>
              <a:spcAft>
                <a:spcPts val="0"/>
              </a:spcAft>
              <a:buClr>
                <a:srgbClr val="515252"/>
              </a:buClr>
              <a:buSzPts val="700"/>
              <a:buNone/>
              <a:defRPr/>
            </a:lvl8pPr>
            <a:lvl9pPr lvl="8" rtl="0" algn="ctr">
              <a:lnSpc>
                <a:spcPct val="100000"/>
              </a:lnSpc>
              <a:spcBef>
                <a:spcPts val="0"/>
              </a:spcBef>
              <a:spcAft>
                <a:spcPts val="0"/>
              </a:spcAft>
              <a:buClr>
                <a:srgbClr val="515252"/>
              </a:buClr>
              <a:buSzPts val="700"/>
              <a:buNone/>
              <a:defRPr/>
            </a:lvl9pPr>
          </a:lstStyle>
          <a:p/>
        </p:txBody>
      </p:sp>
      <p:cxnSp>
        <p:nvCxnSpPr>
          <p:cNvPr id="98" name="Google Shape;98;p19"/>
          <p:cNvCxnSpPr/>
          <p:nvPr/>
        </p:nvCxnSpPr>
        <p:spPr>
          <a:xfrm>
            <a:off x="686934" y="1801358"/>
            <a:ext cx="404700" cy="0"/>
          </a:xfrm>
          <a:prstGeom prst="straightConnector1">
            <a:avLst/>
          </a:prstGeom>
          <a:noFill/>
          <a:ln cap="flat" cmpd="sng" w="63500">
            <a:solidFill>
              <a:srgbClr val="E8E9EB"/>
            </a:solidFill>
            <a:prstDash val="solid"/>
            <a:miter lim="400000"/>
            <a:headEnd len="sm" w="sm" type="none"/>
            <a:tailEnd len="sm" w="sm" type="none"/>
          </a:ln>
        </p:spPr>
      </p:cxnSp>
      <p:sp>
        <p:nvSpPr>
          <p:cNvPr id="99" name="Google Shape;99;p19"/>
          <p:cNvSpPr/>
          <p:nvPr/>
        </p:nvSpPr>
        <p:spPr>
          <a:xfrm>
            <a:off x="-1015" y="1789482"/>
            <a:ext cx="691200" cy="23700"/>
          </a:xfrm>
          <a:prstGeom prst="rect">
            <a:avLst/>
          </a:prstGeom>
          <a:gradFill>
            <a:gsLst>
              <a:gs pos="0">
                <a:srgbClr val="4875D8"/>
              </a:gs>
              <a:gs pos="30790">
                <a:srgbClr val="7AAAE8"/>
              </a:gs>
              <a:gs pos="72170">
                <a:srgbClr val="75BDEA"/>
              </a:gs>
              <a:gs pos="100000">
                <a:srgbClr val="81E0F1"/>
              </a:gs>
            </a:gsLst>
            <a:lin ang="9203879"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PT Serif"/>
              <a:buNone/>
            </a:pPr>
            <a:r>
              <a:t/>
            </a:r>
            <a:endParaRPr b="0" i="0" sz="1200" u="none" cap="none" strike="noStrike">
              <a:solidFill>
                <a:srgbClr val="515252"/>
              </a:solidFill>
              <a:latin typeface="PT Serif"/>
              <a:ea typeface="PT Serif"/>
              <a:cs typeface="PT Serif"/>
              <a:sym typeface="PT Serif"/>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ortfolio (2)">
  <p:cSld name="1_Portfolio (2)">
    <p:bg>
      <p:bgPr>
        <a:solidFill>
          <a:srgbClr val="FFFFFF"/>
        </a:solidFill>
      </p:bgPr>
    </p:bg>
    <p:spTree>
      <p:nvGrpSpPr>
        <p:cNvPr id="100" name="Shape 100"/>
        <p:cNvGrpSpPr/>
        <p:nvPr/>
      </p:nvGrpSpPr>
      <p:grpSpPr>
        <a:xfrm>
          <a:off x="0" y="0"/>
          <a:ext cx="0" cy="0"/>
          <a:chOff x="0" y="0"/>
          <a:chExt cx="0" cy="0"/>
        </a:xfrm>
      </p:grpSpPr>
      <p:sp>
        <p:nvSpPr>
          <p:cNvPr id="101" name="Google Shape;101;p20"/>
          <p:cNvSpPr/>
          <p:nvPr>
            <p:ph idx="2" type="pic"/>
          </p:nvPr>
        </p:nvSpPr>
        <p:spPr>
          <a:xfrm>
            <a:off x="5143320" y="24492"/>
            <a:ext cx="1666800" cy="17145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102" name="Google Shape;102;p20"/>
          <p:cNvSpPr/>
          <p:nvPr>
            <p:ph idx="3" type="pic"/>
          </p:nvPr>
        </p:nvSpPr>
        <p:spPr>
          <a:xfrm>
            <a:off x="3462181" y="1738992"/>
            <a:ext cx="1666800" cy="17145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103" name="Google Shape;103;p20"/>
          <p:cNvSpPr/>
          <p:nvPr>
            <p:ph idx="4" type="pic"/>
          </p:nvPr>
        </p:nvSpPr>
        <p:spPr>
          <a:xfrm>
            <a:off x="1758094" y="3436823"/>
            <a:ext cx="1666800" cy="17145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104" name="Google Shape;104;p20"/>
          <p:cNvSpPr txBox="1"/>
          <p:nvPr>
            <p:ph idx="1" type="body"/>
          </p:nvPr>
        </p:nvSpPr>
        <p:spPr>
          <a:xfrm>
            <a:off x="90210" y="1702254"/>
            <a:ext cx="3335700" cy="1714500"/>
          </a:xfrm>
          <a:prstGeom prst="rect">
            <a:avLst/>
          </a:prstGeom>
          <a:noFill/>
          <a:ln>
            <a:noFill/>
          </a:ln>
        </p:spPr>
        <p:txBody>
          <a:bodyPr anchorCtr="0" anchor="t" bIns="19050" lIns="19050" spcFirstLastPara="1" rIns="19050" wrap="square" tIns="19050">
            <a:noAutofit/>
          </a:bodyPr>
          <a:lstStyle>
            <a:lvl1pPr indent="-228600" lvl="0" marL="457200" rtl="0" algn="l">
              <a:lnSpc>
                <a:spcPct val="150000"/>
              </a:lnSpc>
              <a:spcBef>
                <a:spcPts val="0"/>
              </a:spcBef>
              <a:spcAft>
                <a:spcPts val="0"/>
              </a:spcAft>
              <a:buClr>
                <a:schemeClr val="dk1"/>
              </a:buClr>
              <a:buSzPts val="900"/>
              <a:buFont typeface="PT Serif"/>
              <a:buNone/>
              <a:defRPr>
                <a:solidFill>
                  <a:schemeClr val="dk1"/>
                </a:solidFill>
              </a:defRPr>
            </a:lvl1pPr>
            <a:lvl2pPr indent="-228600" lvl="1" marL="914400" rtl="0" algn="l">
              <a:lnSpc>
                <a:spcPct val="150000"/>
              </a:lnSpc>
              <a:spcBef>
                <a:spcPts val="0"/>
              </a:spcBef>
              <a:spcAft>
                <a:spcPts val="0"/>
              </a:spcAft>
              <a:buClr>
                <a:schemeClr val="dk1"/>
              </a:buClr>
              <a:buSzPts val="900"/>
              <a:buFont typeface="PT Serif"/>
              <a:buNone/>
              <a:defRPr>
                <a:solidFill>
                  <a:schemeClr val="dk1"/>
                </a:solidFill>
              </a:defRPr>
            </a:lvl2pPr>
            <a:lvl3pPr indent="-228600" lvl="2" marL="1371600" rtl="0" algn="l">
              <a:lnSpc>
                <a:spcPct val="150000"/>
              </a:lnSpc>
              <a:spcBef>
                <a:spcPts val="0"/>
              </a:spcBef>
              <a:spcAft>
                <a:spcPts val="0"/>
              </a:spcAft>
              <a:buClr>
                <a:schemeClr val="dk1"/>
              </a:buClr>
              <a:buSzPts val="900"/>
              <a:buFont typeface="PT Serif"/>
              <a:buNone/>
              <a:defRPr>
                <a:solidFill>
                  <a:schemeClr val="dk1"/>
                </a:solidFill>
              </a:defRPr>
            </a:lvl3pPr>
            <a:lvl4pPr indent="-228600" lvl="3" marL="1828800" rtl="0" algn="l">
              <a:lnSpc>
                <a:spcPct val="150000"/>
              </a:lnSpc>
              <a:spcBef>
                <a:spcPts val="0"/>
              </a:spcBef>
              <a:spcAft>
                <a:spcPts val="0"/>
              </a:spcAft>
              <a:buClr>
                <a:schemeClr val="dk1"/>
              </a:buClr>
              <a:buSzPts val="900"/>
              <a:buFont typeface="PT Serif"/>
              <a:buNone/>
              <a:defRPr>
                <a:solidFill>
                  <a:schemeClr val="dk1"/>
                </a:solidFill>
              </a:defRPr>
            </a:lvl4pPr>
            <a:lvl5pPr indent="-228600" lvl="4" marL="2286000" rtl="0" algn="l">
              <a:lnSpc>
                <a:spcPct val="150000"/>
              </a:lnSpc>
              <a:spcBef>
                <a:spcPts val="0"/>
              </a:spcBef>
              <a:spcAft>
                <a:spcPts val="0"/>
              </a:spcAft>
              <a:buClr>
                <a:schemeClr val="dk1"/>
              </a:buClr>
              <a:buSzPts val="900"/>
              <a:buFont typeface="PT Serif"/>
              <a:buNone/>
              <a:defRPr>
                <a:solidFill>
                  <a:schemeClr val="dk1"/>
                </a:solidFill>
              </a:defRPr>
            </a:lvl5pPr>
            <a:lvl6pPr indent="-260350" lvl="5" marL="2743200" rtl="0" algn="l">
              <a:lnSpc>
                <a:spcPct val="120000"/>
              </a:lnSpc>
              <a:spcBef>
                <a:spcPts val="2000"/>
              </a:spcBef>
              <a:spcAft>
                <a:spcPts val="0"/>
              </a:spcAft>
              <a:buClr>
                <a:srgbClr val="717172"/>
              </a:buClr>
              <a:buSzPts val="500"/>
              <a:buChar char="•"/>
              <a:defRPr/>
            </a:lvl6pPr>
            <a:lvl7pPr indent="-260350" lvl="6" marL="3200400" rtl="0" algn="l">
              <a:lnSpc>
                <a:spcPct val="120000"/>
              </a:lnSpc>
              <a:spcBef>
                <a:spcPts val="2000"/>
              </a:spcBef>
              <a:spcAft>
                <a:spcPts val="0"/>
              </a:spcAft>
              <a:buClr>
                <a:srgbClr val="717172"/>
              </a:buClr>
              <a:buSzPts val="500"/>
              <a:buChar char="•"/>
              <a:defRPr/>
            </a:lvl7pPr>
            <a:lvl8pPr indent="-260350" lvl="7" marL="3657600" rtl="0" algn="l">
              <a:lnSpc>
                <a:spcPct val="120000"/>
              </a:lnSpc>
              <a:spcBef>
                <a:spcPts val="2000"/>
              </a:spcBef>
              <a:spcAft>
                <a:spcPts val="0"/>
              </a:spcAft>
              <a:buClr>
                <a:srgbClr val="717172"/>
              </a:buClr>
              <a:buSzPts val="500"/>
              <a:buChar char="•"/>
              <a:defRPr/>
            </a:lvl8pPr>
            <a:lvl9pPr indent="-260350" lvl="8" marL="4114800" rtl="0" algn="l">
              <a:lnSpc>
                <a:spcPct val="120000"/>
              </a:lnSpc>
              <a:spcBef>
                <a:spcPts val="2000"/>
              </a:spcBef>
              <a:spcAft>
                <a:spcPts val="0"/>
              </a:spcAft>
              <a:buClr>
                <a:srgbClr val="717172"/>
              </a:buClr>
              <a:buSzPts val="500"/>
              <a:buChar char="•"/>
              <a:defRPr/>
            </a:lvl9pPr>
          </a:lstStyle>
          <a:p/>
        </p:txBody>
      </p:sp>
      <p:sp>
        <p:nvSpPr>
          <p:cNvPr id="105" name="Google Shape;105;p20"/>
          <p:cNvSpPr txBox="1"/>
          <p:nvPr>
            <p:ph type="title"/>
          </p:nvPr>
        </p:nvSpPr>
        <p:spPr>
          <a:xfrm>
            <a:off x="203069" y="222890"/>
            <a:ext cx="3183900" cy="639900"/>
          </a:xfrm>
          <a:prstGeom prst="rect">
            <a:avLst/>
          </a:prstGeom>
          <a:noFill/>
          <a:ln>
            <a:noFill/>
          </a:ln>
        </p:spPr>
        <p:txBody>
          <a:bodyPr anchorCtr="0" anchor="ctr" bIns="19050" lIns="19050" spcFirstLastPara="1" rIns="19050" wrap="square" tIns="19050">
            <a:normAutofit/>
          </a:bodyPr>
          <a:lstStyle>
            <a:lvl1pPr lvl="0" rtl="0" algn="l">
              <a:lnSpc>
                <a:spcPct val="100000"/>
              </a:lnSpc>
              <a:spcBef>
                <a:spcPts val="0"/>
              </a:spcBef>
              <a:spcAft>
                <a:spcPts val="0"/>
              </a:spcAft>
              <a:buClr>
                <a:srgbClr val="7030A0"/>
              </a:buClr>
              <a:buSzPts val="3000"/>
              <a:buFont typeface="Montserrat"/>
              <a:buNone/>
              <a:defRPr sz="3000">
                <a:solidFill>
                  <a:srgbClr val="7030A0"/>
                </a:solidFill>
              </a:defRPr>
            </a:lvl1pPr>
            <a:lvl2pPr lvl="1" rtl="0" algn="ctr">
              <a:lnSpc>
                <a:spcPct val="100000"/>
              </a:lnSpc>
              <a:spcBef>
                <a:spcPts val="0"/>
              </a:spcBef>
              <a:spcAft>
                <a:spcPts val="0"/>
              </a:spcAft>
              <a:buClr>
                <a:srgbClr val="515252"/>
              </a:buClr>
              <a:buSzPts val="700"/>
              <a:buNone/>
              <a:defRPr/>
            </a:lvl2pPr>
            <a:lvl3pPr lvl="2" rtl="0" algn="ctr">
              <a:lnSpc>
                <a:spcPct val="100000"/>
              </a:lnSpc>
              <a:spcBef>
                <a:spcPts val="0"/>
              </a:spcBef>
              <a:spcAft>
                <a:spcPts val="0"/>
              </a:spcAft>
              <a:buClr>
                <a:srgbClr val="515252"/>
              </a:buClr>
              <a:buSzPts val="700"/>
              <a:buNone/>
              <a:defRPr/>
            </a:lvl3pPr>
            <a:lvl4pPr lvl="3" rtl="0" algn="ctr">
              <a:lnSpc>
                <a:spcPct val="100000"/>
              </a:lnSpc>
              <a:spcBef>
                <a:spcPts val="0"/>
              </a:spcBef>
              <a:spcAft>
                <a:spcPts val="0"/>
              </a:spcAft>
              <a:buClr>
                <a:srgbClr val="515252"/>
              </a:buClr>
              <a:buSzPts val="700"/>
              <a:buNone/>
              <a:defRPr/>
            </a:lvl4pPr>
            <a:lvl5pPr lvl="4" rtl="0" algn="ctr">
              <a:lnSpc>
                <a:spcPct val="100000"/>
              </a:lnSpc>
              <a:spcBef>
                <a:spcPts val="0"/>
              </a:spcBef>
              <a:spcAft>
                <a:spcPts val="0"/>
              </a:spcAft>
              <a:buClr>
                <a:srgbClr val="515252"/>
              </a:buClr>
              <a:buSzPts val="700"/>
              <a:buNone/>
              <a:defRPr/>
            </a:lvl5pPr>
            <a:lvl6pPr lvl="5" rtl="0" algn="ctr">
              <a:lnSpc>
                <a:spcPct val="100000"/>
              </a:lnSpc>
              <a:spcBef>
                <a:spcPts val="0"/>
              </a:spcBef>
              <a:spcAft>
                <a:spcPts val="0"/>
              </a:spcAft>
              <a:buClr>
                <a:srgbClr val="515252"/>
              </a:buClr>
              <a:buSzPts val="700"/>
              <a:buNone/>
              <a:defRPr/>
            </a:lvl6pPr>
            <a:lvl7pPr lvl="6" rtl="0" algn="ctr">
              <a:lnSpc>
                <a:spcPct val="100000"/>
              </a:lnSpc>
              <a:spcBef>
                <a:spcPts val="0"/>
              </a:spcBef>
              <a:spcAft>
                <a:spcPts val="0"/>
              </a:spcAft>
              <a:buClr>
                <a:srgbClr val="515252"/>
              </a:buClr>
              <a:buSzPts val="700"/>
              <a:buNone/>
              <a:defRPr/>
            </a:lvl7pPr>
            <a:lvl8pPr lvl="7" rtl="0" algn="ctr">
              <a:lnSpc>
                <a:spcPct val="100000"/>
              </a:lnSpc>
              <a:spcBef>
                <a:spcPts val="0"/>
              </a:spcBef>
              <a:spcAft>
                <a:spcPts val="0"/>
              </a:spcAft>
              <a:buClr>
                <a:srgbClr val="515252"/>
              </a:buClr>
              <a:buSzPts val="700"/>
              <a:buNone/>
              <a:defRPr/>
            </a:lvl8pPr>
            <a:lvl9pPr lvl="8" rtl="0" algn="ctr">
              <a:lnSpc>
                <a:spcPct val="100000"/>
              </a:lnSpc>
              <a:spcBef>
                <a:spcPts val="0"/>
              </a:spcBef>
              <a:spcAft>
                <a:spcPts val="0"/>
              </a:spcAft>
              <a:buClr>
                <a:srgbClr val="515252"/>
              </a:buClr>
              <a:buSzPts val="700"/>
              <a:buNone/>
              <a:defRPr/>
            </a:lvl9pPr>
          </a:lstStyle>
          <a:p/>
        </p:txBody>
      </p:sp>
      <p:cxnSp>
        <p:nvCxnSpPr>
          <p:cNvPr id="106" name="Google Shape;106;p20"/>
          <p:cNvCxnSpPr/>
          <p:nvPr/>
        </p:nvCxnSpPr>
        <p:spPr>
          <a:xfrm>
            <a:off x="686934" y="1176790"/>
            <a:ext cx="404700" cy="0"/>
          </a:xfrm>
          <a:prstGeom prst="straightConnector1">
            <a:avLst/>
          </a:prstGeom>
          <a:noFill/>
          <a:ln cap="flat" cmpd="sng" w="63500">
            <a:solidFill>
              <a:srgbClr val="E8E9EB"/>
            </a:solidFill>
            <a:prstDash val="solid"/>
            <a:miter lim="400000"/>
            <a:headEnd len="sm" w="sm" type="none"/>
            <a:tailEnd len="sm" w="sm" type="none"/>
          </a:ln>
        </p:spPr>
      </p:cxnSp>
      <p:sp>
        <p:nvSpPr>
          <p:cNvPr id="107" name="Google Shape;107;p20"/>
          <p:cNvSpPr/>
          <p:nvPr/>
        </p:nvSpPr>
        <p:spPr>
          <a:xfrm>
            <a:off x="-1015" y="1164913"/>
            <a:ext cx="691200" cy="23700"/>
          </a:xfrm>
          <a:prstGeom prst="rect">
            <a:avLst/>
          </a:prstGeom>
          <a:gradFill>
            <a:gsLst>
              <a:gs pos="0">
                <a:srgbClr val="7030A0"/>
              </a:gs>
              <a:gs pos="30790">
                <a:srgbClr val="7AAAE8"/>
              </a:gs>
              <a:gs pos="72170">
                <a:srgbClr val="75BDEA"/>
              </a:gs>
              <a:gs pos="100000">
                <a:srgbClr val="81E0F1"/>
              </a:gs>
            </a:gsLst>
            <a:lin ang="9203879"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PT Serif"/>
              <a:buNone/>
            </a:pPr>
            <a:r>
              <a:t/>
            </a:r>
            <a:endParaRPr b="0" i="0" sz="1200" u="none" cap="none" strike="noStrike">
              <a:solidFill>
                <a:srgbClr val="515252"/>
              </a:solidFill>
              <a:highlight>
                <a:srgbClr val="800080"/>
              </a:highlight>
              <a:latin typeface="PT Serif"/>
              <a:ea typeface="PT Serif"/>
              <a:cs typeface="PT Serif"/>
              <a:sym typeface="PT Serif"/>
            </a:endParaRPr>
          </a:p>
        </p:txBody>
      </p:sp>
      <p:sp>
        <p:nvSpPr>
          <p:cNvPr id="108" name="Google Shape;108;p20"/>
          <p:cNvSpPr txBox="1"/>
          <p:nvPr/>
        </p:nvSpPr>
        <p:spPr>
          <a:xfrm>
            <a:off x="8282160" y="4794885"/>
            <a:ext cx="228300" cy="246300"/>
          </a:xfrm>
          <a:prstGeom prst="rect">
            <a:avLst/>
          </a:prstGeom>
          <a:noFill/>
          <a:ln>
            <a:noFill/>
          </a:ln>
        </p:spPr>
        <p:txBody>
          <a:bodyPr anchorCtr="0" anchor="t" bIns="19050" lIns="19050" spcFirstLastPara="1" rIns="19050" wrap="square" tIns="19050">
            <a:spAutoFit/>
          </a:bodyPr>
          <a:lstStyle/>
          <a:p>
            <a:pPr indent="0" lvl="0" marL="0" marR="0" rtl="0" algn="ctr">
              <a:lnSpc>
                <a:spcPct val="100000"/>
              </a:lnSpc>
              <a:spcBef>
                <a:spcPts val="0"/>
              </a:spcBef>
              <a:spcAft>
                <a:spcPts val="0"/>
              </a:spcAft>
              <a:buClr>
                <a:srgbClr val="2958BD"/>
              </a:buClr>
              <a:buSzPts val="1400"/>
              <a:buFont typeface="PT Serif"/>
              <a:buNone/>
            </a:pPr>
            <a:fld id="{00000000-1234-1234-1234-123412341234}" type="slidenum">
              <a:rPr b="0" i="0" lang="en" sz="1400" u="none" cap="none" strike="noStrike">
                <a:solidFill>
                  <a:srgbClr val="2958BD"/>
                </a:solidFill>
                <a:latin typeface="PT Serif"/>
                <a:ea typeface="PT Serif"/>
                <a:cs typeface="PT Serif"/>
                <a:sym typeface="PT Serif"/>
              </a:rPr>
              <a:t>‹#›</a:t>
            </a:fld>
            <a:endParaRPr b="0" i="0" sz="1400" u="none" cap="none" strike="noStrike">
              <a:solidFill>
                <a:srgbClr val="2958BD"/>
              </a:solidFill>
              <a:latin typeface="PT Serif"/>
              <a:ea typeface="PT Serif"/>
              <a:cs typeface="PT Serif"/>
              <a:sym typeface="PT Serif"/>
            </a:endParaRPr>
          </a:p>
        </p:txBody>
      </p:sp>
      <p:sp>
        <p:nvSpPr>
          <p:cNvPr id="109" name="Google Shape;109;p20"/>
          <p:cNvSpPr txBox="1"/>
          <p:nvPr>
            <p:ph idx="5" type="body"/>
          </p:nvPr>
        </p:nvSpPr>
        <p:spPr>
          <a:xfrm>
            <a:off x="3450943" y="3453492"/>
            <a:ext cx="3335700" cy="1341300"/>
          </a:xfrm>
          <a:prstGeom prst="rect">
            <a:avLst/>
          </a:prstGeom>
          <a:noFill/>
          <a:ln>
            <a:noFill/>
          </a:ln>
        </p:spPr>
        <p:txBody>
          <a:bodyPr anchorCtr="0" anchor="t" bIns="19050" lIns="19050" spcFirstLastPara="1" rIns="19050" wrap="square" tIns="19050">
            <a:noAutofit/>
          </a:bodyPr>
          <a:lstStyle>
            <a:lvl1pPr indent="-228600" lvl="0" marL="457200" rtl="0" algn="l">
              <a:lnSpc>
                <a:spcPct val="150000"/>
              </a:lnSpc>
              <a:spcBef>
                <a:spcPts val="0"/>
              </a:spcBef>
              <a:spcAft>
                <a:spcPts val="0"/>
              </a:spcAft>
              <a:buClr>
                <a:schemeClr val="dk1"/>
              </a:buClr>
              <a:buSzPts val="900"/>
              <a:buFont typeface="PT Serif"/>
              <a:buNone/>
              <a:defRPr>
                <a:solidFill>
                  <a:schemeClr val="dk1"/>
                </a:solidFill>
              </a:defRPr>
            </a:lvl1pPr>
            <a:lvl2pPr indent="-228600" lvl="1" marL="914400" rtl="0" algn="l">
              <a:lnSpc>
                <a:spcPct val="150000"/>
              </a:lnSpc>
              <a:spcBef>
                <a:spcPts val="0"/>
              </a:spcBef>
              <a:spcAft>
                <a:spcPts val="0"/>
              </a:spcAft>
              <a:buClr>
                <a:schemeClr val="dk1"/>
              </a:buClr>
              <a:buSzPts val="900"/>
              <a:buFont typeface="PT Serif"/>
              <a:buNone/>
              <a:defRPr>
                <a:solidFill>
                  <a:schemeClr val="dk1"/>
                </a:solidFill>
              </a:defRPr>
            </a:lvl2pPr>
            <a:lvl3pPr indent="-228600" lvl="2" marL="1371600" rtl="0" algn="l">
              <a:lnSpc>
                <a:spcPct val="150000"/>
              </a:lnSpc>
              <a:spcBef>
                <a:spcPts val="0"/>
              </a:spcBef>
              <a:spcAft>
                <a:spcPts val="0"/>
              </a:spcAft>
              <a:buClr>
                <a:schemeClr val="dk1"/>
              </a:buClr>
              <a:buSzPts val="900"/>
              <a:buFont typeface="PT Serif"/>
              <a:buNone/>
              <a:defRPr>
                <a:solidFill>
                  <a:schemeClr val="dk1"/>
                </a:solidFill>
              </a:defRPr>
            </a:lvl3pPr>
            <a:lvl4pPr indent="-228600" lvl="3" marL="1828800" rtl="0" algn="l">
              <a:lnSpc>
                <a:spcPct val="150000"/>
              </a:lnSpc>
              <a:spcBef>
                <a:spcPts val="0"/>
              </a:spcBef>
              <a:spcAft>
                <a:spcPts val="0"/>
              </a:spcAft>
              <a:buClr>
                <a:schemeClr val="dk1"/>
              </a:buClr>
              <a:buSzPts val="900"/>
              <a:buFont typeface="PT Serif"/>
              <a:buNone/>
              <a:defRPr>
                <a:solidFill>
                  <a:schemeClr val="dk1"/>
                </a:solidFill>
              </a:defRPr>
            </a:lvl4pPr>
            <a:lvl5pPr indent="-228600" lvl="4" marL="2286000" rtl="0" algn="l">
              <a:lnSpc>
                <a:spcPct val="150000"/>
              </a:lnSpc>
              <a:spcBef>
                <a:spcPts val="0"/>
              </a:spcBef>
              <a:spcAft>
                <a:spcPts val="0"/>
              </a:spcAft>
              <a:buClr>
                <a:schemeClr val="dk1"/>
              </a:buClr>
              <a:buSzPts val="900"/>
              <a:buFont typeface="PT Serif"/>
              <a:buNone/>
              <a:defRPr>
                <a:solidFill>
                  <a:schemeClr val="dk1"/>
                </a:solidFill>
              </a:defRPr>
            </a:lvl5pPr>
            <a:lvl6pPr indent="-260350" lvl="5" marL="2743200" rtl="0" algn="l">
              <a:lnSpc>
                <a:spcPct val="120000"/>
              </a:lnSpc>
              <a:spcBef>
                <a:spcPts val="2000"/>
              </a:spcBef>
              <a:spcAft>
                <a:spcPts val="0"/>
              </a:spcAft>
              <a:buClr>
                <a:srgbClr val="717172"/>
              </a:buClr>
              <a:buSzPts val="500"/>
              <a:buChar char="•"/>
              <a:defRPr/>
            </a:lvl6pPr>
            <a:lvl7pPr indent="-260350" lvl="6" marL="3200400" rtl="0" algn="l">
              <a:lnSpc>
                <a:spcPct val="120000"/>
              </a:lnSpc>
              <a:spcBef>
                <a:spcPts val="2000"/>
              </a:spcBef>
              <a:spcAft>
                <a:spcPts val="0"/>
              </a:spcAft>
              <a:buClr>
                <a:srgbClr val="717172"/>
              </a:buClr>
              <a:buSzPts val="500"/>
              <a:buChar char="•"/>
              <a:defRPr/>
            </a:lvl7pPr>
            <a:lvl8pPr indent="-260350" lvl="7" marL="3657600" rtl="0" algn="l">
              <a:lnSpc>
                <a:spcPct val="120000"/>
              </a:lnSpc>
              <a:spcBef>
                <a:spcPts val="2000"/>
              </a:spcBef>
              <a:spcAft>
                <a:spcPts val="0"/>
              </a:spcAft>
              <a:buClr>
                <a:srgbClr val="717172"/>
              </a:buClr>
              <a:buSzPts val="500"/>
              <a:buChar char="•"/>
              <a:defRPr/>
            </a:lvl8pPr>
            <a:lvl9pPr indent="-260350" lvl="8" marL="4114800" rtl="0" algn="l">
              <a:lnSpc>
                <a:spcPct val="120000"/>
              </a:lnSpc>
              <a:spcBef>
                <a:spcPts val="2000"/>
              </a:spcBef>
              <a:spcAft>
                <a:spcPts val="0"/>
              </a:spcAft>
              <a:buClr>
                <a:srgbClr val="717172"/>
              </a:buClr>
              <a:buSzPts val="500"/>
              <a:buChar char="•"/>
              <a:defRPr/>
            </a:lvl9pPr>
          </a:lstStyle>
          <a:p/>
        </p:txBody>
      </p:sp>
      <p:sp>
        <p:nvSpPr>
          <p:cNvPr id="110" name="Google Shape;110;p20"/>
          <p:cNvSpPr txBox="1"/>
          <p:nvPr>
            <p:ph idx="6" type="body"/>
          </p:nvPr>
        </p:nvSpPr>
        <p:spPr>
          <a:xfrm>
            <a:off x="6810196" y="39188"/>
            <a:ext cx="2130600" cy="1341300"/>
          </a:xfrm>
          <a:prstGeom prst="rect">
            <a:avLst/>
          </a:prstGeom>
          <a:noFill/>
          <a:ln>
            <a:noFill/>
          </a:ln>
        </p:spPr>
        <p:txBody>
          <a:bodyPr anchorCtr="0" anchor="t" bIns="19050" lIns="19050" spcFirstLastPara="1" rIns="19050" wrap="square" tIns="19050">
            <a:noAutofit/>
          </a:bodyPr>
          <a:lstStyle>
            <a:lvl1pPr indent="-228600" lvl="0" marL="457200" rtl="0" algn="l">
              <a:lnSpc>
                <a:spcPct val="150000"/>
              </a:lnSpc>
              <a:spcBef>
                <a:spcPts val="0"/>
              </a:spcBef>
              <a:spcAft>
                <a:spcPts val="0"/>
              </a:spcAft>
              <a:buClr>
                <a:schemeClr val="dk1"/>
              </a:buClr>
              <a:buSzPts val="900"/>
              <a:buFont typeface="PT Serif"/>
              <a:buNone/>
              <a:defRPr>
                <a:solidFill>
                  <a:schemeClr val="dk1"/>
                </a:solidFill>
              </a:defRPr>
            </a:lvl1pPr>
            <a:lvl2pPr indent="-228600" lvl="1" marL="914400" rtl="0" algn="l">
              <a:lnSpc>
                <a:spcPct val="150000"/>
              </a:lnSpc>
              <a:spcBef>
                <a:spcPts val="0"/>
              </a:spcBef>
              <a:spcAft>
                <a:spcPts val="0"/>
              </a:spcAft>
              <a:buClr>
                <a:schemeClr val="dk1"/>
              </a:buClr>
              <a:buSzPts val="900"/>
              <a:buFont typeface="PT Serif"/>
              <a:buNone/>
              <a:defRPr>
                <a:solidFill>
                  <a:schemeClr val="dk1"/>
                </a:solidFill>
              </a:defRPr>
            </a:lvl2pPr>
            <a:lvl3pPr indent="-228600" lvl="2" marL="1371600" rtl="0" algn="l">
              <a:lnSpc>
                <a:spcPct val="150000"/>
              </a:lnSpc>
              <a:spcBef>
                <a:spcPts val="0"/>
              </a:spcBef>
              <a:spcAft>
                <a:spcPts val="0"/>
              </a:spcAft>
              <a:buClr>
                <a:schemeClr val="dk1"/>
              </a:buClr>
              <a:buSzPts val="900"/>
              <a:buFont typeface="PT Serif"/>
              <a:buNone/>
              <a:defRPr>
                <a:solidFill>
                  <a:schemeClr val="dk1"/>
                </a:solidFill>
              </a:defRPr>
            </a:lvl3pPr>
            <a:lvl4pPr indent="-228600" lvl="3" marL="1828800" rtl="0" algn="l">
              <a:lnSpc>
                <a:spcPct val="150000"/>
              </a:lnSpc>
              <a:spcBef>
                <a:spcPts val="0"/>
              </a:spcBef>
              <a:spcAft>
                <a:spcPts val="0"/>
              </a:spcAft>
              <a:buClr>
                <a:schemeClr val="dk1"/>
              </a:buClr>
              <a:buSzPts val="900"/>
              <a:buFont typeface="PT Serif"/>
              <a:buNone/>
              <a:defRPr>
                <a:solidFill>
                  <a:schemeClr val="dk1"/>
                </a:solidFill>
              </a:defRPr>
            </a:lvl4pPr>
            <a:lvl5pPr indent="-228600" lvl="4" marL="2286000" rtl="0" algn="l">
              <a:lnSpc>
                <a:spcPct val="150000"/>
              </a:lnSpc>
              <a:spcBef>
                <a:spcPts val="0"/>
              </a:spcBef>
              <a:spcAft>
                <a:spcPts val="0"/>
              </a:spcAft>
              <a:buClr>
                <a:schemeClr val="dk1"/>
              </a:buClr>
              <a:buSzPts val="900"/>
              <a:buFont typeface="PT Serif"/>
              <a:buNone/>
              <a:defRPr>
                <a:solidFill>
                  <a:schemeClr val="dk1"/>
                </a:solidFill>
              </a:defRPr>
            </a:lvl5pPr>
            <a:lvl6pPr indent="-260350" lvl="5" marL="2743200" rtl="0" algn="l">
              <a:lnSpc>
                <a:spcPct val="120000"/>
              </a:lnSpc>
              <a:spcBef>
                <a:spcPts val="2000"/>
              </a:spcBef>
              <a:spcAft>
                <a:spcPts val="0"/>
              </a:spcAft>
              <a:buClr>
                <a:srgbClr val="717172"/>
              </a:buClr>
              <a:buSzPts val="500"/>
              <a:buChar char="•"/>
              <a:defRPr/>
            </a:lvl6pPr>
            <a:lvl7pPr indent="-260350" lvl="6" marL="3200400" rtl="0" algn="l">
              <a:lnSpc>
                <a:spcPct val="120000"/>
              </a:lnSpc>
              <a:spcBef>
                <a:spcPts val="2000"/>
              </a:spcBef>
              <a:spcAft>
                <a:spcPts val="0"/>
              </a:spcAft>
              <a:buClr>
                <a:srgbClr val="717172"/>
              </a:buClr>
              <a:buSzPts val="500"/>
              <a:buChar char="•"/>
              <a:defRPr/>
            </a:lvl7pPr>
            <a:lvl8pPr indent="-260350" lvl="7" marL="3657600" rtl="0" algn="l">
              <a:lnSpc>
                <a:spcPct val="120000"/>
              </a:lnSpc>
              <a:spcBef>
                <a:spcPts val="2000"/>
              </a:spcBef>
              <a:spcAft>
                <a:spcPts val="0"/>
              </a:spcAft>
              <a:buClr>
                <a:srgbClr val="717172"/>
              </a:buClr>
              <a:buSzPts val="500"/>
              <a:buChar char="•"/>
              <a:defRPr/>
            </a:lvl8pPr>
            <a:lvl9pPr indent="-260350" lvl="8" marL="4114800" rtl="0" algn="l">
              <a:lnSpc>
                <a:spcPct val="120000"/>
              </a:lnSpc>
              <a:spcBef>
                <a:spcPts val="2000"/>
              </a:spcBef>
              <a:spcAft>
                <a:spcPts val="0"/>
              </a:spcAft>
              <a:buClr>
                <a:srgbClr val="717172"/>
              </a:buClr>
              <a:buSzPts val="5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vices (9)">
  <p:cSld name="Devices (9)">
    <p:spTree>
      <p:nvGrpSpPr>
        <p:cNvPr id="117" name="Shape 117"/>
        <p:cNvGrpSpPr/>
        <p:nvPr/>
      </p:nvGrpSpPr>
      <p:grpSpPr>
        <a:xfrm>
          <a:off x="0" y="0"/>
          <a:ext cx="0" cy="0"/>
          <a:chOff x="0" y="0"/>
          <a:chExt cx="0" cy="0"/>
        </a:xfrm>
      </p:grpSpPr>
      <p:pic>
        <p:nvPicPr>
          <p:cNvPr id="118" name="Google Shape;118;p22"/>
          <p:cNvPicPr preferRelativeResize="0"/>
          <p:nvPr/>
        </p:nvPicPr>
        <p:blipFill rotWithShape="1">
          <a:blip r:embed="rId2">
            <a:alphaModFix/>
          </a:blip>
          <a:srcRect b="0" l="0" r="0" t="0"/>
          <a:stretch/>
        </p:blipFill>
        <p:spPr>
          <a:xfrm>
            <a:off x="4654637" y="702609"/>
            <a:ext cx="6476999" cy="3738282"/>
          </a:xfrm>
          <a:prstGeom prst="rect">
            <a:avLst/>
          </a:prstGeom>
          <a:noFill/>
          <a:ln>
            <a:noFill/>
          </a:ln>
        </p:spPr>
      </p:pic>
      <p:sp>
        <p:nvSpPr>
          <p:cNvPr id="119" name="Google Shape;119;p22"/>
          <p:cNvSpPr txBox="1"/>
          <p:nvPr>
            <p:ph idx="1" type="body"/>
          </p:nvPr>
        </p:nvSpPr>
        <p:spPr>
          <a:xfrm>
            <a:off x="668616" y="1758486"/>
            <a:ext cx="3499500" cy="650700"/>
          </a:xfrm>
          <a:prstGeom prst="rect">
            <a:avLst/>
          </a:prstGeom>
          <a:noFill/>
          <a:ln>
            <a:noFill/>
          </a:ln>
        </p:spPr>
        <p:txBody>
          <a:bodyPr anchorCtr="0" anchor="t" bIns="19050" lIns="19050" spcFirstLastPara="1" rIns="19050" wrap="square" tIns="19050">
            <a:noAutofit/>
          </a:bodyPr>
          <a:lstStyle>
            <a:lvl1pPr indent="-228600" lvl="0" marL="457200" rtl="0" algn="l">
              <a:lnSpc>
                <a:spcPct val="150000"/>
              </a:lnSpc>
              <a:spcBef>
                <a:spcPts val="0"/>
              </a:spcBef>
              <a:spcAft>
                <a:spcPts val="0"/>
              </a:spcAft>
              <a:buClr>
                <a:srgbClr val="717172"/>
              </a:buClr>
              <a:buSzPts val="700"/>
              <a:buFont typeface="PT Serif"/>
              <a:buNone/>
              <a:defRPr/>
            </a:lvl1pPr>
            <a:lvl2pPr indent="-228600" lvl="1" marL="914400" rtl="0" algn="l">
              <a:lnSpc>
                <a:spcPct val="150000"/>
              </a:lnSpc>
              <a:spcBef>
                <a:spcPts val="0"/>
              </a:spcBef>
              <a:spcAft>
                <a:spcPts val="0"/>
              </a:spcAft>
              <a:buClr>
                <a:srgbClr val="717172"/>
              </a:buClr>
              <a:buSzPts val="700"/>
              <a:buFont typeface="PT Serif"/>
              <a:buNone/>
              <a:defRPr/>
            </a:lvl2pPr>
            <a:lvl3pPr indent="-228600" lvl="2" marL="1371600" rtl="0" algn="l">
              <a:lnSpc>
                <a:spcPct val="150000"/>
              </a:lnSpc>
              <a:spcBef>
                <a:spcPts val="0"/>
              </a:spcBef>
              <a:spcAft>
                <a:spcPts val="0"/>
              </a:spcAft>
              <a:buClr>
                <a:srgbClr val="717172"/>
              </a:buClr>
              <a:buSzPts val="700"/>
              <a:buFont typeface="PT Serif"/>
              <a:buNone/>
              <a:defRPr/>
            </a:lvl3pPr>
            <a:lvl4pPr indent="-228600" lvl="3" marL="1828800" rtl="0" algn="l">
              <a:lnSpc>
                <a:spcPct val="150000"/>
              </a:lnSpc>
              <a:spcBef>
                <a:spcPts val="0"/>
              </a:spcBef>
              <a:spcAft>
                <a:spcPts val="0"/>
              </a:spcAft>
              <a:buClr>
                <a:srgbClr val="717172"/>
              </a:buClr>
              <a:buSzPts val="700"/>
              <a:buFont typeface="PT Serif"/>
              <a:buNone/>
              <a:defRPr/>
            </a:lvl4pPr>
            <a:lvl5pPr indent="-228600" lvl="4" marL="2286000" rtl="0" algn="l">
              <a:lnSpc>
                <a:spcPct val="150000"/>
              </a:lnSpc>
              <a:spcBef>
                <a:spcPts val="0"/>
              </a:spcBef>
              <a:spcAft>
                <a:spcPts val="0"/>
              </a:spcAft>
              <a:buClr>
                <a:srgbClr val="717172"/>
              </a:buClr>
              <a:buSzPts val="700"/>
              <a:buFont typeface="PT Serif"/>
              <a:buNone/>
              <a:defRPr/>
            </a:lvl5pPr>
            <a:lvl6pPr indent="-260350" lvl="5" marL="2743200" rtl="0" algn="l">
              <a:lnSpc>
                <a:spcPct val="120000"/>
              </a:lnSpc>
              <a:spcBef>
                <a:spcPts val="2000"/>
              </a:spcBef>
              <a:spcAft>
                <a:spcPts val="0"/>
              </a:spcAft>
              <a:buClr>
                <a:srgbClr val="717172"/>
              </a:buClr>
              <a:buSzPts val="500"/>
              <a:buFont typeface="PT Serif"/>
              <a:buChar char="•"/>
              <a:defRPr/>
            </a:lvl6pPr>
            <a:lvl7pPr indent="-260350" lvl="6" marL="3200400" rtl="0" algn="l">
              <a:lnSpc>
                <a:spcPct val="120000"/>
              </a:lnSpc>
              <a:spcBef>
                <a:spcPts val="2000"/>
              </a:spcBef>
              <a:spcAft>
                <a:spcPts val="0"/>
              </a:spcAft>
              <a:buClr>
                <a:srgbClr val="717172"/>
              </a:buClr>
              <a:buSzPts val="500"/>
              <a:buFont typeface="PT Serif"/>
              <a:buChar char="•"/>
              <a:defRPr/>
            </a:lvl7pPr>
            <a:lvl8pPr indent="-260350" lvl="7" marL="3657600" rtl="0" algn="l">
              <a:lnSpc>
                <a:spcPct val="120000"/>
              </a:lnSpc>
              <a:spcBef>
                <a:spcPts val="2000"/>
              </a:spcBef>
              <a:spcAft>
                <a:spcPts val="0"/>
              </a:spcAft>
              <a:buClr>
                <a:srgbClr val="717172"/>
              </a:buClr>
              <a:buSzPts val="500"/>
              <a:buFont typeface="PT Serif"/>
              <a:buChar char="•"/>
              <a:defRPr/>
            </a:lvl8pPr>
            <a:lvl9pPr indent="-260350" lvl="8" marL="4114800" rtl="0" algn="l">
              <a:lnSpc>
                <a:spcPct val="120000"/>
              </a:lnSpc>
              <a:spcBef>
                <a:spcPts val="2000"/>
              </a:spcBef>
              <a:spcAft>
                <a:spcPts val="0"/>
              </a:spcAft>
              <a:buClr>
                <a:srgbClr val="717172"/>
              </a:buClr>
              <a:buSzPts val="500"/>
              <a:buFont typeface="PT Serif"/>
              <a:buChar char="•"/>
              <a:defRPr/>
            </a:lvl9pPr>
          </a:lstStyle>
          <a:p/>
        </p:txBody>
      </p:sp>
      <p:sp>
        <p:nvSpPr>
          <p:cNvPr id="120" name="Google Shape;120;p22"/>
          <p:cNvSpPr txBox="1"/>
          <p:nvPr>
            <p:ph type="title"/>
          </p:nvPr>
        </p:nvSpPr>
        <p:spPr>
          <a:xfrm>
            <a:off x="661591" y="593626"/>
            <a:ext cx="3513600" cy="639900"/>
          </a:xfrm>
          <a:prstGeom prst="rect">
            <a:avLst/>
          </a:prstGeom>
          <a:noFill/>
          <a:ln>
            <a:noFill/>
          </a:ln>
        </p:spPr>
        <p:txBody>
          <a:bodyPr anchorCtr="0" anchor="ctr" bIns="19050" lIns="19050" spcFirstLastPara="1" rIns="19050" wrap="square" tIns="19050">
            <a:normAutofit/>
          </a:bodyPr>
          <a:lstStyle>
            <a:lvl1pPr lvl="0" rtl="0" algn="l">
              <a:lnSpc>
                <a:spcPct val="100000"/>
              </a:lnSpc>
              <a:spcBef>
                <a:spcPts val="0"/>
              </a:spcBef>
              <a:spcAft>
                <a:spcPts val="0"/>
              </a:spcAft>
              <a:buClr>
                <a:srgbClr val="515252"/>
              </a:buClr>
              <a:buSzPts val="2600"/>
              <a:buFont typeface="Montserrat"/>
              <a:buNone/>
              <a:defRPr sz="2600"/>
            </a:lvl1pPr>
            <a:lvl2pPr lvl="1" rtl="0" algn="ctr">
              <a:lnSpc>
                <a:spcPct val="100000"/>
              </a:lnSpc>
              <a:spcBef>
                <a:spcPts val="0"/>
              </a:spcBef>
              <a:spcAft>
                <a:spcPts val="0"/>
              </a:spcAft>
              <a:buClr>
                <a:srgbClr val="515252"/>
              </a:buClr>
              <a:buSzPts val="700"/>
              <a:buFont typeface="Montserrat"/>
              <a:buNone/>
              <a:defRPr/>
            </a:lvl2pPr>
            <a:lvl3pPr lvl="2" rtl="0" algn="ctr">
              <a:lnSpc>
                <a:spcPct val="100000"/>
              </a:lnSpc>
              <a:spcBef>
                <a:spcPts val="0"/>
              </a:spcBef>
              <a:spcAft>
                <a:spcPts val="0"/>
              </a:spcAft>
              <a:buClr>
                <a:srgbClr val="515252"/>
              </a:buClr>
              <a:buSzPts val="700"/>
              <a:buFont typeface="Montserrat"/>
              <a:buNone/>
              <a:defRPr/>
            </a:lvl3pPr>
            <a:lvl4pPr lvl="3" rtl="0" algn="ctr">
              <a:lnSpc>
                <a:spcPct val="100000"/>
              </a:lnSpc>
              <a:spcBef>
                <a:spcPts val="0"/>
              </a:spcBef>
              <a:spcAft>
                <a:spcPts val="0"/>
              </a:spcAft>
              <a:buClr>
                <a:srgbClr val="515252"/>
              </a:buClr>
              <a:buSzPts val="700"/>
              <a:buFont typeface="Montserrat"/>
              <a:buNone/>
              <a:defRPr/>
            </a:lvl4pPr>
            <a:lvl5pPr lvl="4" rtl="0" algn="ctr">
              <a:lnSpc>
                <a:spcPct val="100000"/>
              </a:lnSpc>
              <a:spcBef>
                <a:spcPts val="0"/>
              </a:spcBef>
              <a:spcAft>
                <a:spcPts val="0"/>
              </a:spcAft>
              <a:buClr>
                <a:srgbClr val="515252"/>
              </a:buClr>
              <a:buSzPts val="700"/>
              <a:buFont typeface="Montserrat"/>
              <a:buNone/>
              <a:defRPr/>
            </a:lvl5pPr>
            <a:lvl6pPr lvl="5" rtl="0" algn="ctr">
              <a:lnSpc>
                <a:spcPct val="100000"/>
              </a:lnSpc>
              <a:spcBef>
                <a:spcPts val="0"/>
              </a:spcBef>
              <a:spcAft>
                <a:spcPts val="0"/>
              </a:spcAft>
              <a:buClr>
                <a:srgbClr val="515252"/>
              </a:buClr>
              <a:buSzPts val="700"/>
              <a:buFont typeface="Montserrat"/>
              <a:buNone/>
              <a:defRPr/>
            </a:lvl6pPr>
            <a:lvl7pPr lvl="6" rtl="0" algn="ctr">
              <a:lnSpc>
                <a:spcPct val="100000"/>
              </a:lnSpc>
              <a:spcBef>
                <a:spcPts val="0"/>
              </a:spcBef>
              <a:spcAft>
                <a:spcPts val="0"/>
              </a:spcAft>
              <a:buClr>
                <a:srgbClr val="515252"/>
              </a:buClr>
              <a:buSzPts val="700"/>
              <a:buFont typeface="Montserrat"/>
              <a:buNone/>
              <a:defRPr/>
            </a:lvl7pPr>
            <a:lvl8pPr lvl="7" rtl="0" algn="ctr">
              <a:lnSpc>
                <a:spcPct val="100000"/>
              </a:lnSpc>
              <a:spcBef>
                <a:spcPts val="0"/>
              </a:spcBef>
              <a:spcAft>
                <a:spcPts val="0"/>
              </a:spcAft>
              <a:buClr>
                <a:srgbClr val="515252"/>
              </a:buClr>
              <a:buSzPts val="700"/>
              <a:buFont typeface="Montserrat"/>
              <a:buNone/>
              <a:defRPr/>
            </a:lvl8pPr>
            <a:lvl9pPr lvl="8" rtl="0" algn="ctr">
              <a:lnSpc>
                <a:spcPct val="100000"/>
              </a:lnSpc>
              <a:spcBef>
                <a:spcPts val="0"/>
              </a:spcBef>
              <a:spcAft>
                <a:spcPts val="0"/>
              </a:spcAft>
              <a:buClr>
                <a:srgbClr val="515252"/>
              </a:buClr>
              <a:buSzPts val="700"/>
              <a:buFont typeface="Montserrat"/>
              <a:buNone/>
              <a:defRPr/>
            </a:lvl9pPr>
          </a:lstStyle>
          <a:p/>
        </p:txBody>
      </p:sp>
      <p:cxnSp>
        <p:nvCxnSpPr>
          <p:cNvPr id="121" name="Google Shape;121;p22"/>
          <p:cNvCxnSpPr/>
          <p:nvPr/>
        </p:nvCxnSpPr>
        <p:spPr>
          <a:xfrm>
            <a:off x="686934" y="1425707"/>
            <a:ext cx="404700" cy="0"/>
          </a:xfrm>
          <a:prstGeom prst="straightConnector1">
            <a:avLst/>
          </a:prstGeom>
          <a:noFill/>
          <a:ln cap="flat" cmpd="sng" w="63500">
            <a:solidFill>
              <a:srgbClr val="E8E9EB"/>
            </a:solidFill>
            <a:prstDash val="solid"/>
            <a:miter lim="400000"/>
            <a:headEnd len="sm" w="sm" type="none"/>
            <a:tailEnd len="sm" w="sm" type="none"/>
          </a:ln>
        </p:spPr>
      </p:cxnSp>
      <p:sp>
        <p:nvSpPr>
          <p:cNvPr id="122" name="Google Shape;122;p22"/>
          <p:cNvSpPr/>
          <p:nvPr/>
        </p:nvSpPr>
        <p:spPr>
          <a:xfrm>
            <a:off x="-1015" y="1413831"/>
            <a:ext cx="691200" cy="23700"/>
          </a:xfrm>
          <a:prstGeom prst="rect">
            <a:avLst/>
          </a:prstGeom>
          <a:gradFill>
            <a:gsLst>
              <a:gs pos="0">
                <a:srgbClr val="4875D8"/>
              </a:gs>
              <a:gs pos="30790">
                <a:srgbClr val="7AAAE8"/>
              </a:gs>
              <a:gs pos="72170">
                <a:srgbClr val="75BDEA"/>
              </a:gs>
              <a:gs pos="100000">
                <a:srgbClr val="81E0F1"/>
              </a:gs>
            </a:gsLst>
            <a:lin ang="9203879"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5252"/>
              </a:buClr>
              <a:buSzPts val="1200"/>
              <a:buFont typeface="PT Serif"/>
              <a:buNone/>
            </a:pPr>
            <a:r>
              <a:t/>
            </a:r>
            <a:endParaRPr b="0" i="0" sz="1200" u="none" cap="none" strike="noStrike">
              <a:solidFill>
                <a:srgbClr val="515252"/>
              </a:solidFill>
              <a:latin typeface="PT Serif"/>
              <a:ea typeface="PT Serif"/>
              <a:cs typeface="PT Serif"/>
              <a:sym typeface="PT Serif"/>
            </a:endParaRPr>
          </a:p>
        </p:txBody>
      </p:sp>
      <p:sp>
        <p:nvSpPr>
          <p:cNvPr id="123" name="Google Shape;123;p22"/>
          <p:cNvSpPr/>
          <p:nvPr>
            <p:ph idx="2" type="pic"/>
          </p:nvPr>
        </p:nvSpPr>
        <p:spPr>
          <a:xfrm>
            <a:off x="5458037" y="976707"/>
            <a:ext cx="3707700" cy="30480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1pPr>
            <a:lvl2pPr lvl="1"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2pPr>
            <a:lvl3pPr lvl="2"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3pPr>
            <a:lvl4pPr lvl="3"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4pPr>
            <a:lvl5pPr lvl="4"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124" name="Google Shape;124;p22"/>
          <p:cNvSpPr txBox="1"/>
          <p:nvPr>
            <p:ph idx="12" type="sldNum"/>
          </p:nvPr>
        </p:nvSpPr>
        <p:spPr>
          <a:xfrm>
            <a:off x="659008" y="3474136"/>
            <a:ext cx="827100" cy="904200"/>
          </a:xfrm>
          <a:prstGeom prst="rect">
            <a:avLst/>
          </a:prstGeom>
          <a:noFill/>
          <a:ln>
            <a:noFill/>
          </a:ln>
        </p:spPr>
        <p:txBody>
          <a:bodyPr anchorCtr="0" anchor="t" bIns="19050" lIns="19050" spcFirstLastPara="1" rIns="19050" wrap="square" tIns="19050">
            <a:spAutoFit/>
          </a:bodyPr>
          <a:lstStyle>
            <a:lvl1pPr indent="0" lvl="0"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1pPr>
            <a:lvl2pPr indent="0" lvl="1"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2pPr>
            <a:lvl3pPr indent="0" lvl="2"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3pPr>
            <a:lvl4pPr indent="0" lvl="3"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4pPr>
            <a:lvl5pPr indent="0" lvl="4"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5pPr>
            <a:lvl6pPr indent="0" lvl="5"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6pPr>
            <a:lvl7pPr indent="0" lvl="6"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7pPr>
            <a:lvl8pPr indent="0" lvl="7"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8pPr>
            <a:lvl9pPr indent="0" lvl="8"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cts about company">
  <p:cSld name="Facts about company">
    <p:spTree>
      <p:nvGrpSpPr>
        <p:cNvPr id="125" name="Shape 125"/>
        <p:cNvGrpSpPr/>
        <p:nvPr/>
      </p:nvGrpSpPr>
      <p:grpSpPr>
        <a:xfrm>
          <a:off x="0" y="0"/>
          <a:ext cx="0" cy="0"/>
          <a:chOff x="0" y="0"/>
          <a:chExt cx="0" cy="0"/>
        </a:xfrm>
      </p:grpSpPr>
      <p:sp>
        <p:nvSpPr>
          <p:cNvPr id="126" name="Google Shape;126;p23"/>
          <p:cNvSpPr/>
          <p:nvPr>
            <p:ph idx="2" type="pic"/>
          </p:nvPr>
        </p:nvSpPr>
        <p:spPr>
          <a:xfrm>
            <a:off x="2633604" y="1515"/>
            <a:ext cx="2856600" cy="17145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1pPr>
            <a:lvl2pPr lvl="1"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2pPr>
            <a:lvl3pPr lvl="2"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3pPr>
            <a:lvl4pPr lvl="3"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4pPr>
            <a:lvl5pPr lvl="4"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127" name="Google Shape;127;p23"/>
          <p:cNvSpPr/>
          <p:nvPr>
            <p:ph idx="3" type="pic"/>
          </p:nvPr>
        </p:nvSpPr>
        <p:spPr>
          <a:xfrm>
            <a:off x="5488181" y="1714500"/>
            <a:ext cx="2859300" cy="17145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1pPr>
            <a:lvl2pPr lvl="1"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2pPr>
            <a:lvl3pPr lvl="2"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3pPr>
            <a:lvl4pPr lvl="3"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4pPr>
            <a:lvl5pPr lvl="4"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128" name="Google Shape;128;p23"/>
          <p:cNvSpPr/>
          <p:nvPr>
            <p:ph idx="4" type="pic"/>
          </p:nvPr>
        </p:nvSpPr>
        <p:spPr>
          <a:xfrm>
            <a:off x="2633604" y="3431172"/>
            <a:ext cx="2858100" cy="17145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1pPr>
            <a:lvl2pPr lvl="1"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2pPr>
            <a:lvl3pPr lvl="2"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3pPr>
            <a:lvl4pPr lvl="3"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4pPr>
            <a:lvl5pPr lvl="4"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129" name="Google Shape;129;p23"/>
          <p:cNvSpPr txBox="1"/>
          <p:nvPr>
            <p:ph idx="12" type="sldNum"/>
          </p:nvPr>
        </p:nvSpPr>
        <p:spPr>
          <a:xfrm>
            <a:off x="638537" y="3795504"/>
            <a:ext cx="827100" cy="904200"/>
          </a:xfrm>
          <a:prstGeom prst="rect">
            <a:avLst/>
          </a:prstGeom>
          <a:noFill/>
          <a:ln>
            <a:noFill/>
          </a:ln>
        </p:spPr>
        <p:txBody>
          <a:bodyPr anchorCtr="0" anchor="t" bIns="19050" lIns="19050" spcFirstLastPara="1" rIns="19050" wrap="square" tIns="19050">
            <a:spAutoFit/>
          </a:bodyPr>
          <a:lstStyle>
            <a:lvl1pPr indent="0" lvl="0"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1pPr>
            <a:lvl2pPr indent="0" lvl="1"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2pPr>
            <a:lvl3pPr indent="0" lvl="2"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3pPr>
            <a:lvl4pPr indent="0" lvl="3"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4pPr>
            <a:lvl5pPr indent="0" lvl="4"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5pPr>
            <a:lvl6pPr indent="0" lvl="5"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6pPr>
            <a:lvl7pPr indent="0" lvl="6"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7pPr>
            <a:lvl8pPr indent="0" lvl="7"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8pPr>
            <a:lvl9pPr indent="0" lvl="8" marL="0" marR="0" rtl="0" algn="ctr">
              <a:lnSpc>
                <a:spcPct val="100000"/>
              </a:lnSpc>
              <a:spcBef>
                <a:spcPts val="0"/>
              </a:spcBef>
              <a:spcAft>
                <a:spcPts val="0"/>
              </a:spcAft>
              <a:buClr>
                <a:srgbClr val="F0F2F6"/>
              </a:buClr>
              <a:buSzPts val="5600"/>
              <a:buFont typeface="PT Serif"/>
              <a:buNone/>
              <a:defRPr b="0" i="0" sz="5600" u="none" cap="none" strike="noStrike">
                <a:solidFill>
                  <a:srgbClr val="F0F2F6"/>
                </a:solidFill>
                <a:latin typeface="PT Serif"/>
                <a:ea typeface="PT Serif"/>
                <a:cs typeface="PT Serif"/>
                <a:sym typeface="PT Serif"/>
              </a:defRPr>
            </a:lvl9pPr>
          </a:lstStyle>
          <a:p>
            <a:pPr indent="0" lvl="0" marL="0" rtl="0" algn="ctr">
              <a:spcBef>
                <a:spcPts val="0"/>
              </a:spcBef>
              <a:spcAft>
                <a:spcPts val="0"/>
              </a:spcAft>
              <a:buNone/>
            </a:pPr>
            <a:fld id="{00000000-1234-1234-1234-123412341234}" type="slidenum">
              <a:rPr lang="en"/>
              <a:t>‹#›</a:t>
            </a:fld>
            <a:endParaRPr/>
          </a:p>
        </p:txBody>
      </p:sp>
      <p:sp>
        <p:nvSpPr>
          <p:cNvPr id="130" name="Google Shape;130;p23"/>
          <p:cNvSpPr txBox="1"/>
          <p:nvPr>
            <p:ph type="title"/>
          </p:nvPr>
        </p:nvSpPr>
        <p:spPr>
          <a:xfrm rot="-5400000">
            <a:off x="-81994" y="1941556"/>
            <a:ext cx="2186400" cy="789300"/>
          </a:xfrm>
          <a:prstGeom prst="rect">
            <a:avLst/>
          </a:prstGeom>
          <a:noFill/>
          <a:ln>
            <a:noFill/>
          </a:ln>
        </p:spPr>
        <p:txBody>
          <a:bodyPr anchorCtr="0" anchor="t" bIns="19050" lIns="19050" spcFirstLastPara="1" rIns="19050" wrap="square" tIns="19050">
            <a:normAutofit/>
          </a:bodyPr>
          <a:lstStyle>
            <a:lvl1pPr lvl="0" rtl="0" algn="l">
              <a:lnSpc>
                <a:spcPct val="100000"/>
              </a:lnSpc>
              <a:spcBef>
                <a:spcPts val="0"/>
              </a:spcBef>
              <a:spcAft>
                <a:spcPts val="0"/>
              </a:spcAft>
              <a:buClr>
                <a:srgbClr val="515252"/>
              </a:buClr>
              <a:buSzPts val="2300"/>
              <a:buFont typeface="Montserrat"/>
              <a:buNone/>
              <a:defRPr sz="2300"/>
            </a:lvl1pPr>
            <a:lvl2pPr lvl="1" rtl="0" algn="ctr">
              <a:lnSpc>
                <a:spcPct val="100000"/>
              </a:lnSpc>
              <a:spcBef>
                <a:spcPts val="0"/>
              </a:spcBef>
              <a:spcAft>
                <a:spcPts val="0"/>
              </a:spcAft>
              <a:buClr>
                <a:srgbClr val="515252"/>
              </a:buClr>
              <a:buSzPts val="700"/>
              <a:buFont typeface="Montserrat"/>
              <a:buNone/>
              <a:defRPr/>
            </a:lvl2pPr>
            <a:lvl3pPr lvl="2" rtl="0" algn="ctr">
              <a:lnSpc>
                <a:spcPct val="100000"/>
              </a:lnSpc>
              <a:spcBef>
                <a:spcPts val="0"/>
              </a:spcBef>
              <a:spcAft>
                <a:spcPts val="0"/>
              </a:spcAft>
              <a:buClr>
                <a:srgbClr val="515252"/>
              </a:buClr>
              <a:buSzPts val="700"/>
              <a:buFont typeface="Montserrat"/>
              <a:buNone/>
              <a:defRPr/>
            </a:lvl3pPr>
            <a:lvl4pPr lvl="3" rtl="0" algn="ctr">
              <a:lnSpc>
                <a:spcPct val="100000"/>
              </a:lnSpc>
              <a:spcBef>
                <a:spcPts val="0"/>
              </a:spcBef>
              <a:spcAft>
                <a:spcPts val="0"/>
              </a:spcAft>
              <a:buClr>
                <a:srgbClr val="515252"/>
              </a:buClr>
              <a:buSzPts val="700"/>
              <a:buFont typeface="Montserrat"/>
              <a:buNone/>
              <a:defRPr/>
            </a:lvl4pPr>
            <a:lvl5pPr lvl="4" rtl="0" algn="ctr">
              <a:lnSpc>
                <a:spcPct val="100000"/>
              </a:lnSpc>
              <a:spcBef>
                <a:spcPts val="0"/>
              </a:spcBef>
              <a:spcAft>
                <a:spcPts val="0"/>
              </a:spcAft>
              <a:buClr>
                <a:srgbClr val="515252"/>
              </a:buClr>
              <a:buSzPts val="700"/>
              <a:buFont typeface="Montserrat"/>
              <a:buNone/>
              <a:defRPr/>
            </a:lvl5pPr>
            <a:lvl6pPr lvl="5" rtl="0" algn="ctr">
              <a:lnSpc>
                <a:spcPct val="100000"/>
              </a:lnSpc>
              <a:spcBef>
                <a:spcPts val="0"/>
              </a:spcBef>
              <a:spcAft>
                <a:spcPts val="0"/>
              </a:spcAft>
              <a:buClr>
                <a:srgbClr val="515252"/>
              </a:buClr>
              <a:buSzPts val="700"/>
              <a:buFont typeface="Montserrat"/>
              <a:buNone/>
              <a:defRPr/>
            </a:lvl6pPr>
            <a:lvl7pPr lvl="6" rtl="0" algn="ctr">
              <a:lnSpc>
                <a:spcPct val="100000"/>
              </a:lnSpc>
              <a:spcBef>
                <a:spcPts val="0"/>
              </a:spcBef>
              <a:spcAft>
                <a:spcPts val="0"/>
              </a:spcAft>
              <a:buClr>
                <a:srgbClr val="515252"/>
              </a:buClr>
              <a:buSzPts val="700"/>
              <a:buFont typeface="Montserrat"/>
              <a:buNone/>
              <a:defRPr/>
            </a:lvl7pPr>
            <a:lvl8pPr lvl="7" rtl="0" algn="ctr">
              <a:lnSpc>
                <a:spcPct val="100000"/>
              </a:lnSpc>
              <a:spcBef>
                <a:spcPts val="0"/>
              </a:spcBef>
              <a:spcAft>
                <a:spcPts val="0"/>
              </a:spcAft>
              <a:buClr>
                <a:srgbClr val="515252"/>
              </a:buClr>
              <a:buSzPts val="700"/>
              <a:buFont typeface="Montserrat"/>
              <a:buNone/>
              <a:defRPr/>
            </a:lvl8pPr>
            <a:lvl9pPr lvl="8" rtl="0" algn="ctr">
              <a:lnSpc>
                <a:spcPct val="100000"/>
              </a:lnSpc>
              <a:spcBef>
                <a:spcPts val="0"/>
              </a:spcBef>
              <a:spcAft>
                <a:spcPts val="0"/>
              </a:spcAft>
              <a:buClr>
                <a:srgbClr val="515252"/>
              </a:buClr>
              <a:buSzPts val="700"/>
              <a:buFont typeface="Montserrat"/>
              <a:buNone/>
              <a:defRPr/>
            </a:lvl9pPr>
          </a:lstStyle>
          <a:p/>
        </p:txBody>
      </p:sp>
      <p:cxnSp>
        <p:nvCxnSpPr>
          <p:cNvPr id="131" name="Google Shape;131;p23"/>
          <p:cNvCxnSpPr/>
          <p:nvPr/>
        </p:nvCxnSpPr>
        <p:spPr>
          <a:xfrm rot="10800000">
            <a:off x="1011255" y="472097"/>
            <a:ext cx="0" cy="404700"/>
          </a:xfrm>
          <a:prstGeom prst="straightConnector1">
            <a:avLst/>
          </a:prstGeom>
          <a:noFill/>
          <a:ln cap="flat" cmpd="sng" w="63500">
            <a:solidFill>
              <a:srgbClr val="E8E9EB"/>
            </a:solidFill>
            <a:prstDash val="solid"/>
            <a:miter lim="400000"/>
            <a:headEnd len="sm" w="sm" type="none"/>
            <a:tailEnd len="sm" w="sm" type="none"/>
          </a:ln>
        </p:spPr>
      </p:cxnSp>
      <p:sp>
        <p:nvSpPr>
          <p:cNvPr id="132" name="Google Shape;132;p23"/>
          <p:cNvSpPr/>
          <p:nvPr/>
        </p:nvSpPr>
        <p:spPr>
          <a:xfrm flipH="1" rot="-5400000">
            <a:off x="773449" y="224625"/>
            <a:ext cx="475500" cy="23700"/>
          </a:xfrm>
          <a:prstGeom prst="rect">
            <a:avLst/>
          </a:prstGeom>
          <a:gradFill>
            <a:gsLst>
              <a:gs pos="0">
                <a:srgbClr val="4875D8"/>
              </a:gs>
              <a:gs pos="30790">
                <a:srgbClr val="7AAAE8"/>
              </a:gs>
              <a:gs pos="72170">
                <a:srgbClr val="75BDEA"/>
              </a:gs>
              <a:gs pos="100000">
                <a:srgbClr val="81E0F1"/>
              </a:gs>
            </a:gsLst>
            <a:lin ang="9203879"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5252"/>
              </a:buClr>
              <a:buSzPts val="1200"/>
              <a:buFont typeface="PT Serif"/>
              <a:buNone/>
            </a:pPr>
            <a:r>
              <a:t/>
            </a:r>
            <a:endParaRPr b="0" i="0" sz="1200" u="none" cap="none" strike="noStrike">
              <a:solidFill>
                <a:srgbClr val="515252"/>
              </a:solidFill>
              <a:latin typeface="PT Serif"/>
              <a:ea typeface="PT Serif"/>
              <a:cs typeface="PT Serif"/>
              <a:sym typeface="PT Serif"/>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vices (7)" type="tx">
  <p:cSld name="TITLE_AND_BODY">
    <p:spTree>
      <p:nvGrpSpPr>
        <p:cNvPr id="133" name="Shape 133"/>
        <p:cNvGrpSpPr/>
        <p:nvPr/>
      </p:nvGrpSpPr>
      <p:grpSpPr>
        <a:xfrm>
          <a:off x="0" y="0"/>
          <a:ext cx="0" cy="0"/>
          <a:chOff x="0" y="0"/>
          <a:chExt cx="0" cy="0"/>
        </a:xfrm>
      </p:grpSpPr>
      <p:pic>
        <p:nvPicPr>
          <p:cNvPr id="134" name="Google Shape;134;p24"/>
          <p:cNvPicPr preferRelativeResize="0"/>
          <p:nvPr/>
        </p:nvPicPr>
        <p:blipFill rotWithShape="1">
          <a:blip r:embed="rId2">
            <a:alphaModFix/>
          </a:blip>
          <a:srcRect b="0" l="0" r="0" t="0"/>
          <a:stretch/>
        </p:blipFill>
        <p:spPr>
          <a:xfrm>
            <a:off x="5487912" y="622886"/>
            <a:ext cx="3083576" cy="4298608"/>
          </a:xfrm>
          <a:prstGeom prst="rect">
            <a:avLst/>
          </a:prstGeom>
          <a:noFill/>
          <a:ln>
            <a:noFill/>
          </a:ln>
        </p:spPr>
      </p:pic>
      <p:sp>
        <p:nvSpPr>
          <p:cNvPr id="135" name="Google Shape;135;p24"/>
          <p:cNvSpPr txBox="1"/>
          <p:nvPr>
            <p:ph idx="1" type="body"/>
          </p:nvPr>
        </p:nvSpPr>
        <p:spPr>
          <a:xfrm>
            <a:off x="668616" y="2246379"/>
            <a:ext cx="3499500" cy="1117200"/>
          </a:xfrm>
          <a:prstGeom prst="rect">
            <a:avLst/>
          </a:prstGeom>
          <a:noFill/>
          <a:ln>
            <a:noFill/>
          </a:ln>
        </p:spPr>
        <p:txBody>
          <a:bodyPr anchorCtr="0" anchor="t" bIns="19050" lIns="19050" spcFirstLastPara="1" rIns="19050" wrap="square" tIns="19050">
            <a:noAutofit/>
          </a:bodyPr>
          <a:lstStyle>
            <a:lvl1pPr indent="-228600" lvl="0" marL="457200" rtl="0" algn="l">
              <a:lnSpc>
                <a:spcPct val="150000"/>
              </a:lnSpc>
              <a:spcBef>
                <a:spcPts val="0"/>
              </a:spcBef>
              <a:spcAft>
                <a:spcPts val="0"/>
              </a:spcAft>
              <a:buClr>
                <a:srgbClr val="3F3F3F"/>
              </a:buClr>
              <a:buSzPts val="700"/>
              <a:buNone/>
              <a:defRPr/>
            </a:lvl1pPr>
            <a:lvl2pPr indent="-228600" lvl="1" marL="914400" rtl="0" algn="l">
              <a:lnSpc>
                <a:spcPct val="150000"/>
              </a:lnSpc>
              <a:spcBef>
                <a:spcPts val="0"/>
              </a:spcBef>
              <a:spcAft>
                <a:spcPts val="0"/>
              </a:spcAft>
              <a:buClr>
                <a:srgbClr val="3F3F3F"/>
              </a:buClr>
              <a:buSzPts val="700"/>
              <a:buNone/>
              <a:defRPr/>
            </a:lvl2pPr>
            <a:lvl3pPr indent="-228600" lvl="2" marL="1371600" rtl="0" algn="l">
              <a:lnSpc>
                <a:spcPct val="150000"/>
              </a:lnSpc>
              <a:spcBef>
                <a:spcPts val="0"/>
              </a:spcBef>
              <a:spcAft>
                <a:spcPts val="0"/>
              </a:spcAft>
              <a:buClr>
                <a:srgbClr val="3F3F3F"/>
              </a:buClr>
              <a:buSzPts val="700"/>
              <a:buNone/>
              <a:defRPr/>
            </a:lvl3pPr>
            <a:lvl4pPr indent="-228600" lvl="3" marL="1828800" rtl="0" algn="l">
              <a:lnSpc>
                <a:spcPct val="150000"/>
              </a:lnSpc>
              <a:spcBef>
                <a:spcPts val="0"/>
              </a:spcBef>
              <a:spcAft>
                <a:spcPts val="0"/>
              </a:spcAft>
              <a:buClr>
                <a:srgbClr val="3F3F3F"/>
              </a:buClr>
              <a:buSzPts val="700"/>
              <a:buNone/>
              <a:defRPr/>
            </a:lvl4pPr>
            <a:lvl5pPr indent="-228600" lvl="4" marL="2286000" rtl="0" algn="l">
              <a:lnSpc>
                <a:spcPct val="150000"/>
              </a:lnSpc>
              <a:spcBef>
                <a:spcPts val="0"/>
              </a:spcBef>
              <a:spcAft>
                <a:spcPts val="0"/>
              </a:spcAft>
              <a:buClr>
                <a:srgbClr val="3F3F3F"/>
              </a:buClr>
              <a:buSzPts val="700"/>
              <a:buNone/>
              <a:defRPr/>
            </a:lvl5pPr>
            <a:lvl6pPr indent="-260350" lvl="5" marL="2743200" rtl="0" algn="l">
              <a:lnSpc>
                <a:spcPct val="120000"/>
              </a:lnSpc>
              <a:spcBef>
                <a:spcPts val="2000"/>
              </a:spcBef>
              <a:spcAft>
                <a:spcPts val="0"/>
              </a:spcAft>
              <a:buClr>
                <a:srgbClr val="717172"/>
              </a:buClr>
              <a:buSzPts val="500"/>
              <a:buChar char="•"/>
              <a:defRPr/>
            </a:lvl6pPr>
            <a:lvl7pPr indent="-260350" lvl="6" marL="3200400" rtl="0" algn="l">
              <a:lnSpc>
                <a:spcPct val="120000"/>
              </a:lnSpc>
              <a:spcBef>
                <a:spcPts val="2000"/>
              </a:spcBef>
              <a:spcAft>
                <a:spcPts val="0"/>
              </a:spcAft>
              <a:buClr>
                <a:srgbClr val="717172"/>
              </a:buClr>
              <a:buSzPts val="500"/>
              <a:buChar char="•"/>
              <a:defRPr/>
            </a:lvl7pPr>
            <a:lvl8pPr indent="-260350" lvl="7" marL="3657600" rtl="0" algn="l">
              <a:lnSpc>
                <a:spcPct val="120000"/>
              </a:lnSpc>
              <a:spcBef>
                <a:spcPts val="2000"/>
              </a:spcBef>
              <a:spcAft>
                <a:spcPts val="0"/>
              </a:spcAft>
              <a:buClr>
                <a:srgbClr val="717172"/>
              </a:buClr>
              <a:buSzPts val="500"/>
              <a:buChar char="•"/>
              <a:defRPr/>
            </a:lvl8pPr>
            <a:lvl9pPr indent="-260350" lvl="8" marL="4114800" rtl="0" algn="l">
              <a:lnSpc>
                <a:spcPct val="120000"/>
              </a:lnSpc>
              <a:spcBef>
                <a:spcPts val="2000"/>
              </a:spcBef>
              <a:spcAft>
                <a:spcPts val="0"/>
              </a:spcAft>
              <a:buClr>
                <a:srgbClr val="717172"/>
              </a:buClr>
              <a:buSzPts val="500"/>
              <a:buChar char="•"/>
              <a:defRPr/>
            </a:lvl9pPr>
          </a:lstStyle>
          <a:p/>
        </p:txBody>
      </p:sp>
      <p:sp>
        <p:nvSpPr>
          <p:cNvPr id="136" name="Google Shape;136;p24"/>
          <p:cNvSpPr txBox="1"/>
          <p:nvPr>
            <p:ph type="title"/>
          </p:nvPr>
        </p:nvSpPr>
        <p:spPr>
          <a:xfrm>
            <a:off x="661591" y="1081518"/>
            <a:ext cx="3513600" cy="639900"/>
          </a:xfrm>
          <a:prstGeom prst="rect">
            <a:avLst/>
          </a:prstGeom>
          <a:noFill/>
          <a:ln>
            <a:noFill/>
          </a:ln>
        </p:spPr>
        <p:txBody>
          <a:bodyPr anchorCtr="0" anchor="ctr" bIns="19050" lIns="19050" spcFirstLastPara="1" rIns="19050" wrap="square" tIns="19050">
            <a:normAutofit/>
          </a:bodyPr>
          <a:lstStyle>
            <a:lvl1pPr lvl="0" rtl="0" algn="l">
              <a:lnSpc>
                <a:spcPct val="100000"/>
              </a:lnSpc>
              <a:spcBef>
                <a:spcPts val="0"/>
              </a:spcBef>
              <a:spcAft>
                <a:spcPts val="0"/>
              </a:spcAft>
              <a:buClr>
                <a:srgbClr val="7030A0"/>
              </a:buClr>
              <a:buSzPts val="2600"/>
              <a:buFont typeface="Montserrat"/>
              <a:buNone/>
              <a:defRPr sz="2600"/>
            </a:lvl1pPr>
            <a:lvl2pPr lvl="1" rtl="0" algn="ctr">
              <a:lnSpc>
                <a:spcPct val="100000"/>
              </a:lnSpc>
              <a:spcBef>
                <a:spcPts val="0"/>
              </a:spcBef>
              <a:spcAft>
                <a:spcPts val="0"/>
              </a:spcAft>
              <a:buClr>
                <a:srgbClr val="515252"/>
              </a:buClr>
              <a:buSzPts val="700"/>
              <a:buNone/>
              <a:defRPr/>
            </a:lvl2pPr>
            <a:lvl3pPr lvl="2" rtl="0" algn="ctr">
              <a:lnSpc>
                <a:spcPct val="100000"/>
              </a:lnSpc>
              <a:spcBef>
                <a:spcPts val="0"/>
              </a:spcBef>
              <a:spcAft>
                <a:spcPts val="0"/>
              </a:spcAft>
              <a:buClr>
                <a:srgbClr val="515252"/>
              </a:buClr>
              <a:buSzPts val="700"/>
              <a:buNone/>
              <a:defRPr/>
            </a:lvl3pPr>
            <a:lvl4pPr lvl="3" rtl="0" algn="ctr">
              <a:lnSpc>
                <a:spcPct val="100000"/>
              </a:lnSpc>
              <a:spcBef>
                <a:spcPts val="0"/>
              </a:spcBef>
              <a:spcAft>
                <a:spcPts val="0"/>
              </a:spcAft>
              <a:buClr>
                <a:srgbClr val="515252"/>
              </a:buClr>
              <a:buSzPts val="700"/>
              <a:buNone/>
              <a:defRPr/>
            </a:lvl4pPr>
            <a:lvl5pPr lvl="4" rtl="0" algn="ctr">
              <a:lnSpc>
                <a:spcPct val="100000"/>
              </a:lnSpc>
              <a:spcBef>
                <a:spcPts val="0"/>
              </a:spcBef>
              <a:spcAft>
                <a:spcPts val="0"/>
              </a:spcAft>
              <a:buClr>
                <a:srgbClr val="515252"/>
              </a:buClr>
              <a:buSzPts val="700"/>
              <a:buNone/>
              <a:defRPr/>
            </a:lvl5pPr>
            <a:lvl6pPr lvl="5" rtl="0" algn="ctr">
              <a:lnSpc>
                <a:spcPct val="100000"/>
              </a:lnSpc>
              <a:spcBef>
                <a:spcPts val="0"/>
              </a:spcBef>
              <a:spcAft>
                <a:spcPts val="0"/>
              </a:spcAft>
              <a:buClr>
                <a:srgbClr val="515252"/>
              </a:buClr>
              <a:buSzPts val="700"/>
              <a:buNone/>
              <a:defRPr/>
            </a:lvl6pPr>
            <a:lvl7pPr lvl="6" rtl="0" algn="ctr">
              <a:lnSpc>
                <a:spcPct val="100000"/>
              </a:lnSpc>
              <a:spcBef>
                <a:spcPts val="0"/>
              </a:spcBef>
              <a:spcAft>
                <a:spcPts val="0"/>
              </a:spcAft>
              <a:buClr>
                <a:srgbClr val="515252"/>
              </a:buClr>
              <a:buSzPts val="700"/>
              <a:buNone/>
              <a:defRPr/>
            </a:lvl7pPr>
            <a:lvl8pPr lvl="7" rtl="0" algn="ctr">
              <a:lnSpc>
                <a:spcPct val="100000"/>
              </a:lnSpc>
              <a:spcBef>
                <a:spcPts val="0"/>
              </a:spcBef>
              <a:spcAft>
                <a:spcPts val="0"/>
              </a:spcAft>
              <a:buClr>
                <a:srgbClr val="515252"/>
              </a:buClr>
              <a:buSzPts val="700"/>
              <a:buNone/>
              <a:defRPr/>
            </a:lvl8pPr>
            <a:lvl9pPr lvl="8" rtl="0" algn="ctr">
              <a:lnSpc>
                <a:spcPct val="100000"/>
              </a:lnSpc>
              <a:spcBef>
                <a:spcPts val="0"/>
              </a:spcBef>
              <a:spcAft>
                <a:spcPts val="0"/>
              </a:spcAft>
              <a:buClr>
                <a:srgbClr val="515252"/>
              </a:buClr>
              <a:buSzPts val="700"/>
              <a:buNone/>
              <a:defRPr/>
            </a:lvl9pPr>
          </a:lstStyle>
          <a:p/>
        </p:txBody>
      </p:sp>
      <p:cxnSp>
        <p:nvCxnSpPr>
          <p:cNvPr id="137" name="Google Shape;137;p24"/>
          <p:cNvCxnSpPr/>
          <p:nvPr/>
        </p:nvCxnSpPr>
        <p:spPr>
          <a:xfrm>
            <a:off x="686934" y="1913599"/>
            <a:ext cx="404700" cy="0"/>
          </a:xfrm>
          <a:prstGeom prst="straightConnector1">
            <a:avLst/>
          </a:prstGeom>
          <a:noFill/>
          <a:ln cap="flat" cmpd="sng" w="63500">
            <a:solidFill>
              <a:srgbClr val="E8E9EB"/>
            </a:solidFill>
            <a:prstDash val="solid"/>
            <a:miter lim="400000"/>
            <a:headEnd len="sm" w="sm" type="none"/>
            <a:tailEnd len="sm" w="sm" type="none"/>
          </a:ln>
        </p:spPr>
      </p:cxnSp>
      <p:sp>
        <p:nvSpPr>
          <p:cNvPr id="138" name="Google Shape;138;p24"/>
          <p:cNvSpPr/>
          <p:nvPr/>
        </p:nvSpPr>
        <p:spPr>
          <a:xfrm>
            <a:off x="-1015" y="1901722"/>
            <a:ext cx="691200" cy="23700"/>
          </a:xfrm>
          <a:prstGeom prst="rect">
            <a:avLst/>
          </a:prstGeom>
          <a:gradFill>
            <a:gsLst>
              <a:gs pos="0">
                <a:srgbClr val="4875D8"/>
              </a:gs>
              <a:gs pos="30790">
                <a:srgbClr val="7AAAE8"/>
              </a:gs>
              <a:gs pos="72170">
                <a:srgbClr val="75BDEA"/>
              </a:gs>
              <a:gs pos="100000">
                <a:srgbClr val="81E0F1"/>
              </a:gs>
            </a:gsLst>
            <a:lin ang="9203879"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PT Serif"/>
              <a:buNone/>
            </a:pPr>
            <a:r>
              <a:t/>
            </a:r>
            <a:endParaRPr b="0" i="0" sz="1200" u="none" cap="none" strike="noStrike">
              <a:solidFill>
                <a:srgbClr val="515252"/>
              </a:solidFill>
              <a:latin typeface="PT Serif"/>
              <a:ea typeface="PT Serif"/>
              <a:cs typeface="PT Serif"/>
              <a:sym typeface="PT Serif"/>
            </a:endParaRPr>
          </a:p>
        </p:txBody>
      </p:sp>
      <p:sp>
        <p:nvSpPr>
          <p:cNvPr id="139" name="Google Shape;139;p24"/>
          <p:cNvSpPr/>
          <p:nvPr>
            <p:ph idx="2" type="pic"/>
          </p:nvPr>
        </p:nvSpPr>
        <p:spPr>
          <a:xfrm>
            <a:off x="5772398" y="989229"/>
            <a:ext cx="2476200" cy="33024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140" name="Google Shape;140;p24"/>
          <p:cNvSpPr txBox="1"/>
          <p:nvPr>
            <p:ph idx="12" type="sldNum"/>
          </p:nvPr>
        </p:nvSpPr>
        <p:spPr>
          <a:xfrm>
            <a:off x="659008" y="3474136"/>
            <a:ext cx="827100" cy="904200"/>
          </a:xfrm>
          <a:prstGeom prst="rect">
            <a:avLst/>
          </a:prstGeom>
          <a:noFill/>
          <a:ln>
            <a:noFill/>
          </a:ln>
        </p:spPr>
        <p:txBody>
          <a:bodyPr anchorCtr="0" anchor="t" bIns="19050" lIns="19050" spcFirstLastPara="1" rIns="19050" wrap="square" tIns="19050">
            <a:spAutoFit/>
          </a:bodyPr>
          <a:lstStyle>
            <a:lvl1pPr indent="0" lvl="0" marL="0" rtl="0" algn="ctr">
              <a:lnSpc>
                <a:spcPct val="100000"/>
              </a:lnSpc>
              <a:spcBef>
                <a:spcPts val="0"/>
              </a:spcBef>
              <a:spcAft>
                <a:spcPts val="0"/>
              </a:spcAft>
              <a:buClr>
                <a:srgbClr val="2958BD"/>
              </a:buClr>
              <a:buSzPts val="1400"/>
              <a:buFont typeface="PT Serif"/>
              <a:buNone/>
              <a:defRPr sz="1400">
                <a:solidFill>
                  <a:srgbClr val="2958BD"/>
                </a:solidFill>
              </a:defRPr>
            </a:lvl1pPr>
            <a:lvl2pPr indent="0" lvl="1" marL="0" rtl="0" algn="ctr">
              <a:lnSpc>
                <a:spcPct val="100000"/>
              </a:lnSpc>
              <a:spcBef>
                <a:spcPts val="0"/>
              </a:spcBef>
              <a:spcAft>
                <a:spcPts val="0"/>
              </a:spcAft>
              <a:buClr>
                <a:srgbClr val="2958BD"/>
              </a:buClr>
              <a:buSzPts val="1400"/>
              <a:buFont typeface="PT Serif"/>
              <a:buNone/>
              <a:defRPr sz="1400">
                <a:solidFill>
                  <a:srgbClr val="2958BD"/>
                </a:solidFill>
              </a:defRPr>
            </a:lvl2pPr>
            <a:lvl3pPr indent="0" lvl="2" marL="0" rtl="0" algn="ctr">
              <a:lnSpc>
                <a:spcPct val="100000"/>
              </a:lnSpc>
              <a:spcBef>
                <a:spcPts val="0"/>
              </a:spcBef>
              <a:spcAft>
                <a:spcPts val="0"/>
              </a:spcAft>
              <a:buClr>
                <a:srgbClr val="2958BD"/>
              </a:buClr>
              <a:buSzPts val="1400"/>
              <a:buFont typeface="PT Serif"/>
              <a:buNone/>
              <a:defRPr sz="1400">
                <a:solidFill>
                  <a:srgbClr val="2958BD"/>
                </a:solidFill>
              </a:defRPr>
            </a:lvl3pPr>
            <a:lvl4pPr indent="0" lvl="3" marL="0" rtl="0" algn="ctr">
              <a:lnSpc>
                <a:spcPct val="100000"/>
              </a:lnSpc>
              <a:spcBef>
                <a:spcPts val="0"/>
              </a:spcBef>
              <a:spcAft>
                <a:spcPts val="0"/>
              </a:spcAft>
              <a:buClr>
                <a:srgbClr val="2958BD"/>
              </a:buClr>
              <a:buSzPts val="1400"/>
              <a:buFont typeface="PT Serif"/>
              <a:buNone/>
              <a:defRPr sz="1400">
                <a:solidFill>
                  <a:srgbClr val="2958BD"/>
                </a:solidFill>
              </a:defRPr>
            </a:lvl4pPr>
            <a:lvl5pPr indent="0" lvl="4" marL="0" rtl="0" algn="ctr">
              <a:lnSpc>
                <a:spcPct val="100000"/>
              </a:lnSpc>
              <a:spcBef>
                <a:spcPts val="0"/>
              </a:spcBef>
              <a:spcAft>
                <a:spcPts val="0"/>
              </a:spcAft>
              <a:buClr>
                <a:srgbClr val="2958BD"/>
              </a:buClr>
              <a:buSzPts val="1400"/>
              <a:buFont typeface="PT Serif"/>
              <a:buNone/>
              <a:defRPr sz="1400">
                <a:solidFill>
                  <a:srgbClr val="2958BD"/>
                </a:solidFill>
              </a:defRPr>
            </a:lvl5pPr>
            <a:lvl6pPr indent="0" lvl="5" marL="0" rtl="0" algn="ctr">
              <a:lnSpc>
                <a:spcPct val="100000"/>
              </a:lnSpc>
              <a:spcBef>
                <a:spcPts val="0"/>
              </a:spcBef>
              <a:spcAft>
                <a:spcPts val="0"/>
              </a:spcAft>
              <a:buClr>
                <a:srgbClr val="2958BD"/>
              </a:buClr>
              <a:buSzPts val="1400"/>
              <a:buFont typeface="PT Serif"/>
              <a:buNone/>
              <a:defRPr sz="1400">
                <a:solidFill>
                  <a:srgbClr val="2958BD"/>
                </a:solidFill>
              </a:defRPr>
            </a:lvl6pPr>
            <a:lvl7pPr indent="0" lvl="6" marL="0" rtl="0" algn="ctr">
              <a:lnSpc>
                <a:spcPct val="100000"/>
              </a:lnSpc>
              <a:spcBef>
                <a:spcPts val="0"/>
              </a:spcBef>
              <a:spcAft>
                <a:spcPts val="0"/>
              </a:spcAft>
              <a:buClr>
                <a:srgbClr val="2958BD"/>
              </a:buClr>
              <a:buSzPts val="1400"/>
              <a:buFont typeface="PT Serif"/>
              <a:buNone/>
              <a:defRPr sz="1400">
                <a:solidFill>
                  <a:srgbClr val="2958BD"/>
                </a:solidFill>
              </a:defRPr>
            </a:lvl7pPr>
            <a:lvl8pPr indent="0" lvl="7" marL="0" rtl="0" algn="ctr">
              <a:lnSpc>
                <a:spcPct val="100000"/>
              </a:lnSpc>
              <a:spcBef>
                <a:spcPts val="0"/>
              </a:spcBef>
              <a:spcAft>
                <a:spcPts val="0"/>
              </a:spcAft>
              <a:buClr>
                <a:srgbClr val="2958BD"/>
              </a:buClr>
              <a:buSzPts val="1400"/>
              <a:buFont typeface="PT Serif"/>
              <a:buNone/>
              <a:defRPr sz="1400">
                <a:solidFill>
                  <a:srgbClr val="2958BD"/>
                </a:solidFill>
              </a:defRPr>
            </a:lvl8pPr>
            <a:lvl9pPr indent="0" lvl="8" marL="0" rtl="0" algn="ctr">
              <a:lnSpc>
                <a:spcPct val="100000"/>
              </a:lnSpc>
              <a:spcBef>
                <a:spcPts val="0"/>
              </a:spcBef>
              <a:spcAft>
                <a:spcPts val="0"/>
              </a:spcAft>
              <a:buClr>
                <a:srgbClr val="2958BD"/>
              </a:buClr>
              <a:buSzPts val="1400"/>
              <a:buFont typeface="PT Serif"/>
              <a:buNone/>
              <a:defRPr sz="1400">
                <a:solidFill>
                  <a:srgbClr val="2958BD"/>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folio (2)">
  <p:cSld name="Portfolio (2)">
    <p:spTree>
      <p:nvGrpSpPr>
        <p:cNvPr id="141" name="Shape 141"/>
        <p:cNvGrpSpPr/>
        <p:nvPr/>
      </p:nvGrpSpPr>
      <p:grpSpPr>
        <a:xfrm>
          <a:off x="0" y="0"/>
          <a:ext cx="0" cy="0"/>
          <a:chOff x="0" y="0"/>
          <a:chExt cx="0" cy="0"/>
        </a:xfrm>
      </p:grpSpPr>
      <p:sp>
        <p:nvSpPr>
          <p:cNvPr id="142" name="Google Shape;142;p25"/>
          <p:cNvSpPr/>
          <p:nvPr>
            <p:ph idx="2" type="pic"/>
          </p:nvPr>
        </p:nvSpPr>
        <p:spPr>
          <a:xfrm>
            <a:off x="4224338" y="0"/>
            <a:ext cx="1666800" cy="17145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143" name="Google Shape;143;p25"/>
          <p:cNvSpPr/>
          <p:nvPr>
            <p:ph idx="3" type="pic"/>
          </p:nvPr>
        </p:nvSpPr>
        <p:spPr>
          <a:xfrm>
            <a:off x="4224338" y="1715006"/>
            <a:ext cx="1666800" cy="17145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144" name="Google Shape;144;p25"/>
          <p:cNvSpPr/>
          <p:nvPr>
            <p:ph idx="4" type="pic"/>
          </p:nvPr>
        </p:nvSpPr>
        <p:spPr>
          <a:xfrm>
            <a:off x="4224338" y="3429506"/>
            <a:ext cx="1666800" cy="17145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145" name="Google Shape;145;p25"/>
          <p:cNvSpPr txBox="1"/>
          <p:nvPr>
            <p:ph idx="12" type="sldNum"/>
          </p:nvPr>
        </p:nvSpPr>
        <p:spPr>
          <a:xfrm>
            <a:off x="659008" y="3474136"/>
            <a:ext cx="827100" cy="904200"/>
          </a:xfrm>
          <a:prstGeom prst="rect">
            <a:avLst/>
          </a:prstGeom>
          <a:noFill/>
          <a:ln>
            <a:noFill/>
          </a:ln>
        </p:spPr>
        <p:txBody>
          <a:bodyPr anchorCtr="0" anchor="t" bIns="19050" lIns="19050" spcFirstLastPara="1" rIns="19050" wrap="square" tIns="19050">
            <a:spAutoFit/>
          </a:bodyPr>
          <a:lstStyle>
            <a:lvl1pPr indent="0" lvl="0" marL="0" rtl="0" algn="ctr">
              <a:lnSpc>
                <a:spcPct val="100000"/>
              </a:lnSpc>
              <a:spcBef>
                <a:spcPts val="0"/>
              </a:spcBef>
              <a:spcAft>
                <a:spcPts val="0"/>
              </a:spcAft>
              <a:buClr>
                <a:srgbClr val="2958BD"/>
              </a:buClr>
              <a:buSzPts val="1400"/>
              <a:buFont typeface="PT Serif"/>
              <a:buNone/>
              <a:defRPr sz="1400">
                <a:solidFill>
                  <a:srgbClr val="2958BD"/>
                </a:solidFill>
              </a:defRPr>
            </a:lvl1pPr>
            <a:lvl2pPr indent="0" lvl="1" marL="0" rtl="0" algn="ctr">
              <a:lnSpc>
                <a:spcPct val="100000"/>
              </a:lnSpc>
              <a:spcBef>
                <a:spcPts val="0"/>
              </a:spcBef>
              <a:spcAft>
                <a:spcPts val="0"/>
              </a:spcAft>
              <a:buClr>
                <a:srgbClr val="2958BD"/>
              </a:buClr>
              <a:buSzPts val="1400"/>
              <a:buFont typeface="PT Serif"/>
              <a:buNone/>
              <a:defRPr sz="1400">
                <a:solidFill>
                  <a:srgbClr val="2958BD"/>
                </a:solidFill>
              </a:defRPr>
            </a:lvl2pPr>
            <a:lvl3pPr indent="0" lvl="2" marL="0" rtl="0" algn="ctr">
              <a:lnSpc>
                <a:spcPct val="100000"/>
              </a:lnSpc>
              <a:spcBef>
                <a:spcPts val="0"/>
              </a:spcBef>
              <a:spcAft>
                <a:spcPts val="0"/>
              </a:spcAft>
              <a:buClr>
                <a:srgbClr val="2958BD"/>
              </a:buClr>
              <a:buSzPts val="1400"/>
              <a:buFont typeface="PT Serif"/>
              <a:buNone/>
              <a:defRPr sz="1400">
                <a:solidFill>
                  <a:srgbClr val="2958BD"/>
                </a:solidFill>
              </a:defRPr>
            </a:lvl3pPr>
            <a:lvl4pPr indent="0" lvl="3" marL="0" rtl="0" algn="ctr">
              <a:lnSpc>
                <a:spcPct val="100000"/>
              </a:lnSpc>
              <a:spcBef>
                <a:spcPts val="0"/>
              </a:spcBef>
              <a:spcAft>
                <a:spcPts val="0"/>
              </a:spcAft>
              <a:buClr>
                <a:srgbClr val="2958BD"/>
              </a:buClr>
              <a:buSzPts val="1400"/>
              <a:buFont typeface="PT Serif"/>
              <a:buNone/>
              <a:defRPr sz="1400">
                <a:solidFill>
                  <a:srgbClr val="2958BD"/>
                </a:solidFill>
              </a:defRPr>
            </a:lvl4pPr>
            <a:lvl5pPr indent="0" lvl="4" marL="0" rtl="0" algn="ctr">
              <a:lnSpc>
                <a:spcPct val="100000"/>
              </a:lnSpc>
              <a:spcBef>
                <a:spcPts val="0"/>
              </a:spcBef>
              <a:spcAft>
                <a:spcPts val="0"/>
              </a:spcAft>
              <a:buClr>
                <a:srgbClr val="2958BD"/>
              </a:buClr>
              <a:buSzPts val="1400"/>
              <a:buFont typeface="PT Serif"/>
              <a:buNone/>
              <a:defRPr sz="1400">
                <a:solidFill>
                  <a:srgbClr val="2958BD"/>
                </a:solidFill>
              </a:defRPr>
            </a:lvl5pPr>
            <a:lvl6pPr indent="0" lvl="5" marL="0" rtl="0" algn="ctr">
              <a:lnSpc>
                <a:spcPct val="100000"/>
              </a:lnSpc>
              <a:spcBef>
                <a:spcPts val="0"/>
              </a:spcBef>
              <a:spcAft>
                <a:spcPts val="0"/>
              </a:spcAft>
              <a:buClr>
                <a:srgbClr val="2958BD"/>
              </a:buClr>
              <a:buSzPts val="1400"/>
              <a:buFont typeface="PT Serif"/>
              <a:buNone/>
              <a:defRPr sz="1400">
                <a:solidFill>
                  <a:srgbClr val="2958BD"/>
                </a:solidFill>
              </a:defRPr>
            </a:lvl6pPr>
            <a:lvl7pPr indent="0" lvl="6" marL="0" rtl="0" algn="ctr">
              <a:lnSpc>
                <a:spcPct val="100000"/>
              </a:lnSpc>
              <a:spcBef>
                <a:spcPts val="0"/>
              </a:spcBef>
              <a:spcAft>
                <a:spcPts val="0"/>
              </a:spcAft>
              <a:buClr>
                <a:srgbClr val="2958BD"/>
              </a:buClr>
              <a:buSzPts val="1400"/>
              <a:buFont typeface="PT Serif"/>
              <a:buNone/>
              <a:defRPr sz="1400">
                <a:solidFill>
                  <a:srgbClr val="2958BD"/>
                </a:solidFill>
              </a:defRPr>
            </a:lvl7pPr>
            <a:lvl8pPr indent="0" lvl="7" marL="0" rtl="0" algn="ctr">
              <a:lnSpc>
                <a:spcPct val="100000"/>
              </a:lnSpc>
              <a:spcBef>
                <a:spcPts val="0"/>
              </a:spcBef>
              <a:spcAft>
                <a:spcPts val="0"/>
              </a:spcAft>
              <a:buClr>
                <a:srgbClr val="2958BD"/>
              </a:buClr>
              <a:buSzPts val="1400"/>
              <a:buFont typeface="PT Serif"/>
              <a:buNone/>
              <a:defRPr sz="1400">
                <a:solidFill>
                  <a:srgbClr val="2958BD"/>
                </a:solidFill>
              </a:defRPr>
            </a:lvl8pPr>
            <a:lvl9pPr indent="0" lvl="8" marL="0" rtl="0" algn="ctr">
              <a:lnSpc>
                <a:spcPct val="100000"/>
              </a:lnSpc>
              <a:spcBef>
                <a:spcPts val="0"/>
              </a:spcBef>
              <a:spcAft>
                <a:spcPts val="0"/>
              </a:spcAft>
              <a:buClr>
                <a:srgbClr val="2958BD"/>
              </a:buClr>
              <a:buSzPts val="1400"/>
              <a:buFont typeface="PT Serif"/>
              <a:buNone/>
              <a:defRPr sz="1400">
                <a:solidFill>
                  <a:srgbClr val="2958BD"/>
                </a:solidFill>
              </a:defRPr>
            </a:lvl9pPr>
          </a:lstStyle>
          <a:p>
            <a:pPr indent="0" lvl="0" marL="0" rtl="0" algn="ctr">
              <a:spcBef>
                <a:spcPts val="0"/>
              </a:spcBef>
              <a:spcAft>
                <a:spcPts val="0"/>
              </a:spcAft>
              <a:buNone/>
            </a:pPr>
            <a:fld id="{00000000-1234-1234-1234-123412341234}" type="slidenum">
              <a:rPr lang="en"/>
              <a:t>‹#›</a:t>
            </a:fld>
            <a:endParaRPr/>
          </a:p>
        </p:txBody>
      </p:sp>
      <p:sp>
        <p:nvSpPr>
          <p:cNvPr id="146" name="Google Shape;146;p25"/>
          <p:cNvSpPr txBox="1"/>
          <p:nvPr>
            <p:ph idx="1" type="body"/>
          </p:nvPr>
        </p:nvSpPr>
        <p:spPr>
          <a:xfrm>
            <a:off x="668616" y="2134138"/>
            <a:ext cx="2471700" cy="1122300"/>
          </a:xfrm>
          <a:prstGeom prst="rect">
            <a:avLst/>
          </a:prstGeom>
          <a:noFill/>
          <a:ln>
            <a:noFill/>
          </a:ln>
        </p:spPr>
        <p:txBody>
          <a:bodyPr anchorCtr="0" anchor="t" bIns="19050" lIns="19050" spcFirstLastPara="1" rIns="19050" wrap="square" tIns="19050">
            <a:noAutofit/>
          </a:bodyPr>
          <a:lstStyle>
            <a:lvl1pPr indent="-228600" lvl="0" marL="457200" rtl="0" algn="l">
              <a:lnSpc>
                <a:spcPct val="150000"/>
              </a:lnSpc>
              <a:spcBef>
                <a:spcPts val="0"/>
              </a:spcBef>
              <a:spcAft>
                <a:spcPts val="0"/>
              </a:spcAft>
              <a:buClr>
                <a:srgbClr val="3F3F3F"/>
              </a:buClr>
              <a:buSzPts val="700"/>
              <a:buNone/>
              <a:defRPr/>
            </a:lvl1pPr>
            <a:lvl2pPr indent="-228600" lvl="1" marL="914400" rtl="0" algn="l">
              <a:lnSpc>
                <a:spcPct val="150000"/>
              </a:lnSpc>
              <a:spcBef>
                <a:spcPts val="0"/>
              </a:spcBef>
              <a:spcAft>
                <a:spcPts val="0"/>
              </a:spcAft>
              <a:buClr>
                <a:srgbClr val="3F3F3F"/>
              </a:buClr>
              <a:buSzPts val="700"/>
              <a:buNone/>
              <a:defRPr/>
            </a:lvl2pPr>
            <a:lvl3pPr indent="-228600" lvl="2" marL="1371600" rtl="0" algn="l">
              <a:lnSpc>
                <a:spcPct val="150000"/>
              </a:lnSpc>
              <a:spcBef>
                <a:spcPts val="0"/>
              </a:spcBef>
              <a:spcAft>
                <a:spcPts val="0"/>
              </a:spcAft>
              <a:buClr>
                <a:srgbClr val="3F3F3F"/>
              </a:buClr>
              <a:buSzPts val="700"/>
              <a:buNone/>
              <a:defRPr/>
            </a:lvl3pPr>
            <a:lvl4pPr indent="-228600" lvl="3" marL="1828800" rtl="0" algn="l">
              <a:lnSpc>
                <a:spcPct val="150000"/>
              </a:lnSpc>
              <a:spcBef>
                <a:spcPts val="0"/>
              </a:spcBef>
              <a:spcAft>
                <a:spcPts val="0"/>
              </a:spcAft>
              <a:buClr>
                <a:srgbClr val="3F3F3F"/>
              </a:buClr>
              <a:buSzPts val="700"/>
              <a:buNone/>
              <a:defRPr/>
            </a:lvl4pPr>
            <a:lvl5pPr indent="-228600" lvl="4" marL="2286000" rtl="0" algn="l">
              <a:lnSpc>
                <a:spcPct val="150000"/>
              </a:lnSpc>
              <a:spcBef>
                <a:spcPts val="0"/>
              </a:spcBef>
              <a:spcAft>
                <a:spcPts val="0"/>
              </a:spcAft>
              <a:buClr>
                <a:srgbClr val="3F3F3F"/>
              </a:buClr>
              <a:buSzPts val="700"/>
              <a:buNone/>
              <a:defRPr/>
            </a:lvl5pPr>
            <a:lvl6pPr indent="-260350" lvl="5" marL="2743200" rtl="0" algn="l">
              <a:lnSpc>
                <a:spcPct val="120000"/>
              </a:lnSpc>
              <a:spcBef>
                <a:spcPts val="2000"/>
              </a:spcBef>
              <a:spcAft>
                <a:spcPts val="0"/>
              </a:spcAft>
              <a:buClr>
                <a:srgbClr val="717172"/>
              </a:buClr>
              <a:buSzPts val="500"/>
              <a:buChar char="•"/>
              <a:defRPr/>
            </a:lvl6pPr>
            <a:lvl7pPr indent="-260350" lvl="6" marL="3200400" rtl="0" algn="l">
              <a:lnSpc>
                <a:spcPct val="120000"/>
              </a:lnSpc>
              <a:spcBef>
                <a:spcPts val="2000"/>
              </a:spcBef>
              <a:spcAft>
                <a:spcPts val="0"/>
              </a:spcAft>
              <a:buClr>
                <a:srgbClr val="717172"/>
              </a:buClr>
              <a:buSzPts val="500"/>
              <a:buChar char="•"/>
              <a:defRPr/>
            </a:lvl7pPr>
            <a:lvl8pPr indent="-260350" lvl="7" marL="3657600" rtl="0" algn="l">
              <a:lnSpc>
                <a:spcPct val="120000"/>
              </a:lnSpc>
              <a:spcBef>
                <a:spcPts val="2000"/>
              </a:spcBef>
              <a:spcAft>
                <a:spcPts val="0"/>
              </a:spcAft>
              <a:buClr>
                <a:srgbClr val="717172"/>
              </a:buClr>
              <a:buSzPts val="500"/>
              <a:buChar char="•"/>
              <a:defRPr/>
            </a:lvl8pPr>
            <a:lvl9pPr indent="-260350" lvl="8" marL="4114800" rtl="0" algn="l">
              <a:lnSpc>
                <a:spcPct val="120000"/>
              </a:lnSpc>
              <a:spcBef>
                <a:spcPts val="2000"/>
              </a:spcBef>
              <a:spcAft>
                <a:spcPts val="0"/>
              </a:spcAft>
              <a:buClr>
                <a:srgbClr val="717172"/>
              </a:buClr>
              <a:buSzPts val="500"/>
              <a:buChar char="•"/>
              <a:defRPr/>
            </a:lvl9pPr>
          </a:lstStyle>
          <a:p/>
        </p:txBody>
      </p:sp>
      <p:sp>
        <p:nvSpPr>
          <p:cNvPr id="147" name="Google Shape;147;p25"/>
          <p:cNvSpPr txBox="1"/>
          <p:nvPr>
            <p:ph type="title"/>
          </p:nvPr>
        </p:nvSpPr>
        <p:spPr>
          <a:xfrm>
            <a:off x="661591" y="969277"/>
            <a:ext cx="2485800" cy="639900"/>
          </a:xfrm>
          <a:prstGeom prst="rect">
            <a:avLst/>
          </a:prstGeom>
          <a:noFill/>
          <a:ln>
            <a:noFill/>
          </a:ln>
        </p:spPr>
        <p:txBody>
          <a:bodyPr anchorCtr="0" anchor="ctr" bIns="19050" lIns="19050" spcFirstLastPara="1" rIns="19050" wrap="square" tIns="19050">
            <a:normAutofit/>
          </a:bodyPr>
          <a:lstStyle>
            <a:lvl1pPr lvl="0" rtl="0" algn="l">
              <a:lnSpc>
                <a:spcPct val="100000"/>
              </a:lnSpc>
              <a:spcBef>
                <a:spcPts val="0"/>
              </a:spcBef>
              <a:spcAft>
                <a:spcPts val="0"/>
              </a:spcAft>
              <a:buClr>
                <a:srgbClr val="7030A0"/>
              </a:buClr>
              <a:buSzPts val="2600"/>
              <a:buFont typeface="Montserrat"/>
              <a:buNone/>
              <a:defRPr sz="2600"/>
            </a:lvl1pPr>
            <a:lvl2pPr lvl="1" rtl="0" algn="ctr">
              <a:lnSpc>
                <a:spcPct val="100000"/>
              </a:lnSpc>
              <a:spcBef>
                <a:spcPts val="0"/>
              </a:spcBef>
              <a:spcAft>
                <a:spcPts val="0"/>
              </a:spcAft>
              <a:buClr>
                <a:srgbClr val="515252"/>
              </a:buClr>
              <a:buSzPts val="700"/>
              <a:buNone/>
              <a:defRPr/>
            </a:lvl2pPr>
            <a:lvl3pPr lvl="2" rtl="0" algn="ctr">
              <a:lnSpc>
                <a:spcPct val="100000"/>
              </a:lnSpc>
              <a:spcBef>
                <a:spcPts val="0"/>
              </a:spcBef>
              <a:spcAft>
                <a:spcPts val="0"/>
              </a:spcAft>
              <a:buClr>
                <a:srgbClr val="515252"/>
              </a:buClr>
              <a:buSzPts val="700"/>
              <a:buNone/>
              <a:defRPr/>
            </a:lvl3pPr>
            <a:lvl4pPr lvl="3" rtl="0" algn="ctr">
              <a:lnSpc>
                <a:spcPct val="100000"/>
              </a:lnSpc>
              <a:spcBef>
                <a:spcPts val="0"/>
              </a:spcBef>
              <a:spcAft>
                <a:spcPts val="0"/>
              </a:spcAft>
              <a:buClr>
                <a:srgbClr val="515252"/>
              </a:buClr>
              <a:buSzPts val="700"/>
              <a:buNone/>
              <a:defRPr/>
            </a:lvl4pPr>
            <a:lvl5pPr lvl="4" rtl="0" algn="ctr">
              <a:lnSpc>
                <a:spcPct val="100000"/>
              </a:lnSpc>
              <a:spcBef>
                <a:spcPts val="0"/>
              </a:spcBef>
              <a:spcAft>
                <a:spcPts val="0"/>
              </a:spcAft>
              <a:buClr>
                <a:srgbClr val="515252"/>
              </a:buClr>
              <a:buSzPts val="700"/>
              <a:buNone/>
              <a:defRPr/>
            </a:lvl5pPr>
            <a:lvl6pPr lvl="5" rtl="0" algn="ctr">
              <a:lnSpc>
                <a:spcPct val="100000"/>
              </a:lnSpc>
              <a:spcBef>
                <a:spcPts val="0"/>
              </a:spcBef>
              <a:spcAft>
                <a:spcPts val="0"/>
              </a:spcAft>
              <a:buClr>
                <a:srgbClr val="515252"/>
              </a:buClr>
              <a:buSzPts val="700"/>
              <a:buNone/>
              <a:defRPr/>
            </a:lvl6pPr>
            <a:lvl7pPr lvl="6" rtl="0" algn="ctr">
              <a:lnSpc>
                <a:spcPct val="100000"/>
              </a:lnSpc>
              <a:spcBef>
                <a:spcPts val="0"/>
              </a:spcBef>
              <a:spcAft>
                <a:spcPts val="0"/>
              </a:spcAft>
              <a:buClr>
                <a:srgbClr val="515252"/>
              </a:buClr>
              <a:buSzPts val="700"/>
              <a:buNone/>
              <a:defRPr/>
            </a:lvl7pPr>
            <a:lvl8pPr lvl="7" rtl="0" algn="ctr">
              <a:lnSpc>
                <a:spcPct val="100000"/>
              </a:lnSpc>
              <a:spcBef>
                <a:spcPts val="0"/>
              </a:spcBef>
              <a:spcAft>
                <a:spcPts val="0"/>
              </a:spcAft>
              <a:buClr>
                <a:srgbClr val="515252"/>
              </a:buClr>
              <a:buSzPts val="700"/>
              <a:buNone/>
              <a:defRPr/>
            </a:lvl8pPr>
            <a:lvl9pPr lvl="8" rtl="0" algn="ctr">
              <a:lnSpc>
                <a:spcPct val="100000"/>
              </a:lnSpc>
              <a:spcBef>
                <a:spcPts val="0"/>
              </a:spcBef>
              <a:spcAft>
                <a:spcPts val="0"/>
              </a:spcAft>
              <a:buClr>
                <a:srgbClr val="515252"/>
              </a:buClr>
              <a:buSzPts val="700"/>
              <a:buNone/>
              <a:defRPr/>
            </a:lvl9pPr>
          </a:lstStyle>
          <a:p/>
        </p:txBody>
      </p:sp>
      <p:cxnSp>
        <p:nvCxnSpPr>
          <p:cNvPr id="148" name="Google Shape;148;p25"/>
          <p:cNvCxnSpPr/>
          <p:nvPr/>
        </p:nvCxnSpPr>
        <p:spPr>
          <a:xfrm>
            <a:off x="686934" y="1801358"/>
            <a:ext cx="404700" cy="0"/>
          </a:xfrm>
          <a:prstGeom prst="straightConnector1">
            <a:avLst/>
          </a:prstGeom>
          <a:noFill/>
          <a:ln cap="flat" cmpd="sng" w="63500">
            <a:solidFill>
              <a:srgbClr val="E8E9EB"/>
            </a:solidFill>
            <a:prstDash val="solid"/>
            <a:miter lim="400000"/>
            <a:headEnd len="sm" w="sm" type="none"/>
            <a:tailEnd len="sm" w="sm" type="none"/>
          </a:ln>
        </p:spPr>
      </p:cxnSp>
      <p:sp>
        <p:nvSpPr>
          <p:cNvPr id="149" name="Google Shape;149;p25"/>
          <p:cNvSpPr/>
          <p:nvPr/>
        </p:nvSpPr>
        <p:spPr>
          <a:xfrm>
            <a:off x="-1015" y="1789482"/>
            <a:ext cx="691200" cy="23700"/>
          </a:xfrm>
          <a:prstGeom prst="rect">
            <a:avLst/>
          </a:prstGeom>
          <a:gradFill>
            <a:gsLst>
              <a:gs pos="0">
                <a:srgbClr val="4875D8"/>
              </a:gs>
              <a:gs pos="30790">
                <a:srgbClr val="7AAAE8"/>
              </a:gs>
              <a:gs pos="72170">
                <a:srgbClr val="75BDEA"/>
              </a:gs>
              <a:gs pos="100000">
                <a:srgbClr val="81E0F1"/>
              </a:gs>
            </a:gsLst>
            <a:lin ang="9203879"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PT Serif"/>
              <a:buNone/>
            </a:pPr>
            <a:r>
              <a:t/>
            </a:r>
            <a:endParaRPr b="0" i="0" sz="1200" u="none" cap="none" strike="noStrike">
              <a:solidFill>
                <a:srgbClr val="515252"/>
              </a:solidFill>
              <a:latin typeface="PT Serif"/>
              <a:ea typeface="PT Serif"/>
              <a:cs typeface="PT Serif"/>
              <a:sym typeface="PT Serif"/>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ortfolio (2)">
  <p:cSld name="1_Portfolio (2)">
    <p:bg>
      <p:bgPr>
        <a:solidFill>
          <a:srgbClr val="FFFFFF"/>
        </a:solidFill>
      </p:bgPr>
    </p:bg>
    <p:spTree>
      <p:nvGrpSpPr>
        <p:cNvPr id="150" name="Shape 150"/>
        <p:cNvGrpSpPr/>
        <p:nvPr/>
      </p:nvGrpSpPr>
      <p:grpSpPr>
        <a:xfrm>
          <a:off x="0" y="0"/>
          <a:ext cx="0" cy="0"/>
          <a:chOff x="0" y="0"/>
          <a:chExt cx="0" cy="0"/>
        </a:xfrm>
      </p:grpSpPr>
      <p:sp>
        <p:nvSpPr>
          <p:cNvPr id="151" name="Google Shape;151;p26"/>
          <p:cNvSpPr/>
          <p:nvPr>
            <p:ph idx="2" type="pic"/>
          </p:nvPr>
        </p:nvSpPr>
        <p:spPr>
          <a:xfrm>
            <a:off x="5143320" y="24492"/>
            <a:ext cx="1666800" cy="17145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152" name="Google Shape;152;p26"/>
          <p:cNvSpPr/>
          <p:nvPr>
            <p:ph idx="3" type="pic"/>
          </p:nvPr>
        </p:nvSpPr>
        <p:spPr>
          <a:xfrm>
            <a:off x="3462181" y="1738992"/>
            <a:ext cx="1666800" cy="17145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153" name="Google Shape;153;p26"/>
          <p:cNvSpPr/>
          <p:nvPr>
            <p:ph idx="4" type="pic"/>
          </p:nvPr>
        </p:nvSpPr>
        <p:spPr>
          <a:xfrm>
            <a:off x="1758094" y="3436823"/>
            <a:ext cx="1666800" cy="17145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154" name="Google Shape;154;p26"/>
          <p:cNvSpPr txBox="1"/>
          <p:nvPr>
            <p:ph idx="1" type="body"/>
          </p:nvPr>
        </p:nvSpPr>
        <p:spPr>
          <a:xfrm>
            <a:off x="90210" y="1702254"/>
            <a:ext cx="3335700" cy="1714500"/>
          </a:xfrm>
          <a:prstGeom prst="rect">
            <a:avLst/>
          </a:prstGeom>
          <a:noFill/>
          <a:ln>
            <a:noFill/>
          </a:ln>
        </p:spPr>
        <p:txBody>
          <a:bodyPr anchorCtr="0" anchor="t" bIns="19050" lIns="19050" spcFirstLastPara="1" rIns="19050" wrap="square" tIns="19050">
            <a:noAutofit/>
          </a:bodyPr>
          <a:lstStyle>
            <a:lvl1pPr indent="-228600" lvl="0" marL="457200" rtl="0" algn="l">
              <a:lnSpc>
                <a:spcPct val="150000"/>
              </a:lnSpc>
              <a:spcBef>
                <a:spcPts val="0"/>
              </a:spcBef>
              <a:spcAft>
                <a:spcPts val="0"/>
              </a:spcAft>
              <a:buClr>
                <a:schemeClr val="dk1"/>
              </a:buClr>
              <a:buSzPts val="900"/>
              <a:buFont typeface="PT Serif"/>
              <a:buNone/>
              <a:defRPr>
                <a:solidFill>
                  <a:schemeClr val="dk1"/>
                </a:solidFill>
              </a:defRPr>
            </a:lvl1pPr>
            <a:lvl2pPr indent="-228600" lvl="1" marL="914400" rtl="0" algn="l">
              <a:lnSpc>
                <a:spcPct val="150000"/>
              </a:lnSpc>
              <a:spcBef>
                <a:spcPts val="0"/>
              </a:spcBef>
              <a:spcAft>
                <a:spcPts val="0"/>
              </a:spcAft>
              <a:buClr>
                <a:schemeClr val="dk1"/>
              </a:buClr>
              <a:buSzPts val="900"/>
              <a:buFont typeface="PT Serif"/>
              <a:buNone/>
              <a:defRPr>
                <a:solidFill>
                  <a:schemeClr val="dk1"/>
                </a:solidFill>
              </a:defRPr>
            </a:lvl2pPr>
            <a:lvl3pPr indent="-228600" lvl="2" marL="1371600" rtl="0" algn="l">
              <a:lnSpc>
                <a:spcPct val="150000"/>
              </a:lnSpc>
              <a:spcBef>
                <a:spcPts val="0"/>
              </a:spcBef>
              <a:spcAft>
                <a:spcPts val="0"/>
              </a:spcAft>
              <a:buClr>
                <a:schemeClr val="dk1"/>
              </a:buClr>
              <a:buSzPts val="900"/>
              <a:buFont typeface="PT Serif"/>
              <a:buNone/>
              <a:defRPr>
                <a:solidFill>
                  <a:schemeClr val="dk1"/>
                </a:solidFill>
              </a:defRPr>
            </a:lvl3pPr>
            <a:lvl4pPr indent="-228600" lvl="3" marL="1828800" rtl="0" algn="l">
              <a:lnSpc>
                <a:spcPct val="150000"/>
              </a:lnSpc>
              <a:spcBef>
                <a:spcPts val="0"/>
              </a:spcBef>
              <a:spcAft>
                <a:spcPts val="0"/>
              </a:spcAft>
              <a:buClr>
                <a:schemeClr val="dk1"/>
              </a:buClr>
              <a:buSzPts val="900"/>
              <a:buFont typeface="PT Serif"/>
              <a:buNone/>
              <a:defRPr>
                <a:solidFill>
                  <a:schemeClr val="dk1"/>
                </a:solidFill>
              </a:defRPr>
            </a:lvl4pPr>
            <a:lvl5pPr indent="-228600" lvl="4" marL="2286000" rtl="0" algn="l">
              <a:lnSpc>
                <a:spcPct val="150000"/>
              </a:lnSpc>
              <a:spcBef>
                <a:spcPts val="0"/>
              </a:spcBef>
              <a:spcAft>
                <a:spcPts val="0"/>
              </a:spcAft>
              <a:buClr>
                <a:schemeClr val="dk1"/>
              </a:buClr>
              <a:buSzPts val="900"/>
              <a:buFont typeface="PT Serif"/>
              <a:buNone/>
              <a:defRPr>
                <a:solidFill>
                  <a:schemeClr val="dk1"/>
                </a:solidFill>
              </a:defRPr>
            </a:lvl5pPr>
            <a:lvl6pPr indent="-260350" lvl="5" marL="2743200" rtl="0" algn="l">
              <a:lnSpc>
                <a:spcPct val="120000"/>
              </a:lnSpc>
              <a:spcBef>
                <a:spcPts val="2000"/>
              </a:spcBef>
              <a:spcAft>
                <a:spcPts val="0"/>
              </a:spcAft>
              <a:buClr>
                <a:srgbClr val="717172"/>
              </a:buClr>
              <a:buSzPts val="500"/>
              <a:buChar char="•"/>
              <a:defRPr/>
            </a:lvl6pPr>
            <a:lvl7pPr indent="-260350" lvl="6" marL="3200400" rtl="0" algn="l">
              <a:lnSpc>
                <a:spcPct val="120000"/>
              </a:lnSpc>
              <a:spcBef>
                <a:spcPts val="2000"/>
              </a:spcBef>
              <a:spcAft>
                <a:spcPts val="0"/>
              </a:spcAft>
              <a:buClr>
                <a:srgbClr val="717172"/>
              </a:buClr>
              <a:buSzPts val="500"/>
              <a:buChar char="•"/>
              <a:defRPr/>
            </a:lvl7pPr>
            <a:lvl8pPr indent="-260350" lvl="7" marL="3657600" rtl="0" algn="l">
              <a:lnSpc>
                <a:spcPct val="120000"/>
              </a:lnSpc>
              <a:spcBef>
                <a:spcPts val="2000"/>
              </a:spcBef>
              <a:spcAft>
                <a:spcPts val="0"/>
              </a:spcAft>
              <a:buClr>
                <a:srgbClr val="717172"/>
              </a:buClr>
              <a:buSzPts val="500"/>
              <a:buChar char="•"/>
              <a:defRPr/>
            </a:lvl8pPr>
            <a:lvl9pPr indent="-260350" lvl="8" marL="4114800" rtl="0" algn="l">
              <a:lnSpc>
                <a:spcPct val="120000"/>
              </a:lnSpc>
              <a:spcBef>
                <a:spcPts val="2000"/>
              </a:spcBef>
              <a:spcAft>
                <a:spcPts val="0"/>
              </a:spcAft>
              <a:buClr>
                <a:srgbClr val="717172"/>
              </a:buClr>
              <a:buSzPts val="500"/>
              <a:buChar char="•"/>
              <a:defRPr/>
            </a:lvl9pPr>
          </a:lstStyle>
          <a:p/>
        </p:txBody>
      </p:sp>
      <p:sp>
        <p:nvSpPr>
          <p:cNvPr id="155" name="Google Shape;155;p26"/>
          <p:cNvSpPr txBox="1"/>
          <p:nvPr>
            <p:ph type="title"/>
          </p:nvPr>
        </p:nvSpPr>
        <p:spPr>
          <a:xfrm>
            <a:off x="203069" y="222890"/>
            <a:ext cx="3183900" cy="639900"/>
          </a:xfrm>
          <a:prstGeom prst="rect">
            <a:avLst/>
          </a:prstGeom>
          <a:noFill/>
          <a:ln>
            <a:noFill/>
          </a:ln>
        </p:spPr>
        <p:txBody>
          <a:bodyPr anchorCtr="0" anchor="ctr" bIns="19050" lIns="19050" spcFirstLastPara="1" rIns="19050" wrap="square" tIns="19050">
            <a:normAutofit/>
          </a:bodyPr>
          <a:lstStyle>
            <a:lvl1pPr lvl="0" rtl="0" algn="l">
              <a:lnSpc>
                <a:spcPct val="100000"/>
              </a:lnSpc>
              <a:spcBef>
                <a:spcPts val="0"/>
              </a:spcBef>
              <a:spcAft>
                <a:spcPts val="0"/>
              </a:spcAft>
              <a:buClr>
                <a:srgbClr val="7030A0"/>
              </a:buClr>
              <a:buSzPts val="3000"/>
              <a:buFont typeface="Montserrat"/>
              <a:buNone/>
              <a:defRPr sz="3000">
                <a:solidFill>
                  <a:srgbClr val="7030A0"/>
                </a:solidFill>
              </a:defRPr>
            </a:lvl1pPr>
            <a:lvl2pPr lvl="1" rtl="0" algn="ctr">
              <a:lnSpc>
                <a:spcPct val="100000"/>
              </a:lnSpc>
              <a:spcBef>
                <a:spcPts val="0"/>
              </a:spcBef>
              <a:spcAft>
                <a:spcPts val="0"/>
              </a:spcAft>
              <a:buClr>
                <a:srgbClr val="515252"/>
              </a:buClr>
              <a:buSzPts val="700"/>
              <a:buNone/>
              <a:defRPr/>
            </a:lvl2pPr>
            <a:lvl3pPr lvl="2" rtl="0" algn="ctr">
              <a:lnSpc>
                <a:spcPct val="100000"/>
              </a:lnSpc>
              <a:spcBef>
                <a:spcPts val="0"/>
              </a:spcBef>
              <a:spcAft>
                <a:spcPts val="0"/>
              </a:spcAft>
              <a:buClr>
                <a:srgbClr val="515252"/>
              </a:buClr>
              <a:buSzPts val="700"/>
              <a:buNone/>
              <a:defRPr/>
            </a:lvl3pPr>
            <a:lvl4pPr lvl="3" rtl="0" algn="ctr">
              <a:lnSpc>
                <a:spcPct val="100000"/>
              </a:lnSpc>
              <a:spcBef>
                <a:spcPts val="0"/>
              </a:spcBef>
              <a:spcAft>
                <a:spcPts val="0"/>
              </a:spcAft>
              <a:buClr>
                <a:srgbClr val="515252"/>
              </a:buClr>
              <a:buSzPts val="700"/>
              <a:buNone/>
              <a:defRPr/>
            </a:lvl4pPr>
            <a:lvl5pPr lvl="4" rtl="0" algn="ctr">
              <a:lnSpc>
                <a:spcPct val="100000"/>
              </a:lnSpc>
              <a:spcBef>
                <a:spcPts val="0"/>
              </a:spcBef>
              <a:spcAft>
                <a:spcPts val="0"/>
              </a:spcAft>
              <a:buClr>
                <a:srgbClr val="515252"/>
              </a:buClr>
              <a:buSzPts val="700"/>
              <a:buNone/>
              <a:defRPr/>
            </a:lvl5pPr>
            <a:lvl6pPr lvl="5" rtl="0" algn="ctr">
              <a:lnSpc>
                <a:spcPct val="100000"/>
              </a:lnSpc>
              <a:spcBef>
                <a:spcPts val="0"/>
              </a:spcBef>
              <a:spcAft>
                <a:spcPts val="0"/>
              </a:spcAft>
              <a:buClr>
                <a:srgbClr val="515252"/>
              </a:buClr>
              <a:buSzPts val="700"/>
              <a:buNone/>
              <a:defRPr/>
            </a:lvl6pPr>
            <a:lvl7pPr lvl="6" rtl="0" algn="ctr">
              <a:lnSpc>
                <a:spcPct val="100000"/>
              </a:lnSpc>
              <a:spcBef>
                <a:spcPts val="0"/>
              </a:spcBef>
              <a:spcAft>
                <a:spcPts val="0"/>
              </a:spcAft>
              <a:buClr>
                <a:srgbClr val="515252"/>
              </a:buClr>
              <a:buSzPts val="700"/>
              <a:buNone/>
              <a:defRPr/>
            </a:lvl7pPr>
            <a:lvl8pPr lvl="7" rtl="0" algn="ctr">
              <a:lnSpc>
                <a:spcPct val="100000"/>
              </a:lnSpc>
              <a:spcBef>
                <a:spcPts val="0"/>
              </a:spcBef>
              <a:spcAft>
                <a:spcPts val="0"/>
              </a:spcAft>
              <a:buClr>
                <a:srgbClr val="515252"/>
              </a:buClr>
              <a:buSzPts val="700"/>
              <a:buNone/>
              <a:defRPr/>
            </a:lvl8pPr>
            <a:lvl9pPr lvl="8" rtl="0" algn="ctr">
              <a:lnSpc>
                <a:spcPct val="100000"/>
              </a:lnSpc>
              <a:spcBef>
                <a:spcPts val="0"/>
              </a:spcBef>
              <a:spcAft>
                <a:spcPts val="0"/>
              </a:spcAft>
              <a:buClr>
                <a:srgbClr val="515252"/>
              </a:buClr>
              <a:buSzPts val="700"/>
              <a:buNone/>
              <a:defRPr/>
            </a:lvl9pPr>
          </a:lstStyle>
          <a:p/>
        </p:txBody>
      </p:sp>
      <p:cxnSp>
        <p:nvCxnSpPr>
          <p:cNvPr id="156" name="Google Shape;156;p26"/>
          <p:cNvCxnSpPr/>
          <p:nvPr/>
        </p:nvCxnSpPr>
        <p:spPr>
          <a:xfrm>
            <a:off x="686934" y="1176790"/>
            <a:ext cx="404700" cy="0"/>
          </a:xfrm>
          <a:prstGeom prst="straightConnector1">
            <a:avLst/>
          </a:prstGeom>
          <a:noFill/>
          <a:ln cap="flat" cmpd="sng" w="63500">
            <a:solidFill>
              <a:srgbClr val="E8E9EB"/>
            </a:solidFill>
            <a:prstDash val="solid"/>
            <a:miter lim="400000"/>
            <a:headEnd len="sm" w="sm" type="none"/>
            <a:tailEnd len="sm" w="sm" type="none"/>
          </a:ln>
        </p:spPr>
      </p:cxnSp>
      <p:sp>
        <p:nvSpPr>
          <p:cNvPr id="157" name="Google Shape;157;p26"/>
          <p:cNvSpPr/>
          <p:nvPr/>
        </p:nvSpPr>
        <p:spPr>
          <a:xfrm>
            <a:off x="-1015" y="1164913"/>
            <a:ext cx="691200" cy="23700"/>
          </a:xfrm>
          <a:prstGeom prst="rect">
            <a:avLst/>
          </a:prstGeom>
          <a:gradFill>
            <a:gsLst>
              <a:gs pos="0">
                <a:srgbClr val="7030A0"/>
              </a:gs>
              <a:gs pos="30790">
                <a:srgbClr val="7AAAE8"/>
              </a:gs>
              <a:gs pos="72170">
                <a:srgbClr val="75BDEA"/>
              </a:gs>
              <a:gs pos="100000">
                <a:srgbClr val="81E0F1"/>
              </a:gs>
            </a:gsLst>
            <a:lin ang="9203879"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PT Serif"/>
              <a:buNone/>
            </a:pPr>
            <a:r>
              <a:t/>
            </a:r>
            <a:endParaRPr b="0" i="0" sz="1200" u="none" cap="none" strike="noStrike">
              <a:solidFill>
                <a:srgbClr val="515252"/>
              </a:solidFill>
              <a:highlight>
                <a:srgbClr val="800080"/>
              </a:highlight>
              <a:latin typeface="PT Serif"/>
              <a:ea typeface="PT Serif"/>
              <a:cs typeface="PT Serif"/>
              <a:sym typeface="PT Serif"/>
            </a:endParaRPr>
          </a:p>
        </p:txBody>
      </p:sp>
      <p:sp>
        <p:nvSpPr>
          <p:cNvPr id="158" name="Google Shape;158;p26"/>
          <p:cNvSpPr txBox="1"/>
          <p:nvPr/>
        </p:nvSpPr>
        <p:spPr>
          <a:xfrm>
            <a:off x="8282160" y="4794885"/>
            <a:ext cx="228300" cy="246300"/>
          </a:xfrm>
          <a:prstGeom prst="rect">
            <a:avLst/>
          </a:prstGeom>
          <a:noFill/>
          <a:ln>
            <a:noFill/>
          </a:ln>
        </p:spPr>
        <p:txBody>
          <a:bodyPr anchorCtr="0" anchor="t" bIns="19050" lIns="19050" spcFirstLastPara="1" rIns="19050" wrap="square" tIns="19050">
            <a:spAutoFit/>
          </a:bodyPr>
          <a:lstStyle/>
          <a:p>
            <a:pPr indent="0" lvl="0" marL="0" marR="0" rtl="0" algn="ctr">
              <a:lnSpc>
                <a:spcPct val="100000"/>
              </a:lnSpc>
              <a:spcBef>
                <a:spcPts val="0"/>
              </a:spcBef>
              <a:spcAft>
                <a:spcPts val="0"/>
              </a:spcAft>
              <a:buClr>
                <a:srgbClr val="2958BD"/>
              </a:buClr>
              <a:buSzPts val="1400"/>
              <a:buFont typeface="PT Serif"/>
              <a:buNone/>
            </a:pPr>
            <a:fld id="{00000000-1234-1234-1234-123412341234}" type="slidenum">
              <a:rPr b="0" i="0" lang="en" sz="1400" u="none" cap="none" strike="noStrike">
                <a:solidFill>
                  <a:srgbClr val="2958BD"/>
                </a:solidFill>
                <a:latin typeface="PT Serif"/>
                <a:ea typeface="PT Serif"/>
                <a:cs typeface="PT Serif"/>
                <a:sym typeface="PT Serif"/>
              </a:rPr>
              <a:t>‹#›</a:t>
            </a:fld>
            <a:endParaRPr b="0" i="0" sz="1400" u="none" cap="none" strike="noStrike">
              <a:solidFill>
                <a:srgbClr val="2958BD"/>
              </a:solidFill>
              <a:latin typeface="PT Serif"/>
              <a:ea typeface="PT Serif"/>
              <a:cs typeface="PT Serif"/>
              <a:sym typeface="PT Serif"/>
            </a:endParaRPr>
          </a:p>
        </p:txBody>
      </p:sp>
      <p:sp>
        <p:nvSpPr>
          <p:cNvPr id="159" name="Google Shape;159;p26"/>
          <p:cNvSpPr txBox="1"/>
          <p:nvPr>
            <p:ph idx="5" type="body"/>
          </p:nvPr>
        </p:nvSpPr>
        <p:spPr>
          <a:xfrm>
            <a:off x="3450943" y="3453492"/>
            <a:ext cx="3335700" cy="1341300"/>
          </a:xfrm>
          <a:prstGeom prst="rect">
            <a:avLst/>
          </a:prstGeom>
          <a:noFill/>
          <a:ln>
            <a:noFill/>
          </a:ln>
        </p:spPr>
        <p:txBody>
          <a:bodyPr anchorCtr="0" anchor="t" bIns="19050" lIns="19050" spcFirstLastPara="1" rIns="19050" wrap="square" tIns="19050">
            <a:noAutofit/>
          </a:bodyPr>
          <a:lstStyle>
            <a:lvl1pPr indent="-228600" lvl="0" marL="457200" rtl="0" algn="l">
              <a:lnSpc>
                <a:spcPct val="150000"/>
              </a:lnSpc>
              <a:spcBef>
                <a:spcPts val="0"/>
              </a:spcBef>
              <a:spcAft>
                <a:spcPts val="0"/>
              </a:spcAft>
              <a:buClr>
                <a:schemeClr val="dk1"/>
              </a:buClr>
              <a:buSzPts val="900"/>
              <a:buFont typeface="PT Serif"/>
              <a:buNone/>
              <a:defRPr>
                <a:solidFill>
                  <a:schemeClr val="dk1"/>
                </a:solidFill>
              </a:defRPr>
            </a:lvl1pPr>
            <a:lvl2pPr indent="-228600" lvl="1" marL="914400" rtl="0" algn="l">
              <a:lnSpc>
                <a:spcPct val="150000"/>
              </a:lnSpc>
              <a:spcBef>
                <a:spcPts val="0"/>
              </a:spcBef>
              <a:spcAft>
                <a:spcPts val="0"/>
              </a:spcAft>
              <a:buClr>
                <a:schemeClr val="dk1"/>
              </a:buClr>
              <a:buSzPts val="900"/>
              <a:buFont typeface="PT Serif"/>
              <a:buNone/>
              <a:defRPr>
                <a:solidFill>
                  <a:schemeClr val="dk1"/>
                </a:solidFill>
              </a:defRPr>
            </a:lvl2pPr>
            <a:lvl3pPr indent="-228600" lvl="2" marL="1371600" rtl="0" algn="l">
              <a:lnSpc>
                <a:spcPct val="150000"/>
              </a:lnSpc>
              <a:spcBef>
                <a:spcPts val="0"/>
              </a:spcBef>
              <a:spcAft>
                <a:spcPts val="0"/>
              </a:spcAft>
              <a:buClr>
                <a:schemeClr val="dk1"/>
              </a:buClr>
              <a:buSzPts val="900"/>
              <a:buFont typeface="PT Serif"/>
              <a:buNone/>
              <a:defRPr>
                <a:solidFill>
                  <a:schemeClr val="dk1"/>
                </a:solidFill>
              </a:defRPr>
            </a:lvl3pPr>
            <a:lvl4pPr indent="-228600" lvl="3" marL="1828800" rtl="0" algn="l">
              <a:lnSpc>
                <a:spcPct val="150000"/>
              </a:lnSpc>
              <a:spcBef>
                <a:spcPts val="0"/>
              </a:spcBef>
              <a:spcAft>
                <a:spcPts val="0"/>
              </a:spcAft>
              <a:buClr>
                <a:schemeClr val="dk1"/>
              </a:buClr>
              <a:buSzPts val="900"/>
              <a:buFont typeface="PT Serif"/>
              <a:buNone/>
              <a:defRPr>
                <a:solidFill>
                  <a:schemeClr val="dk1"/>
                </a:solidFill>
              </a:defRPr>
            </a:lvl4pPr>
            <a:lvl5pPr indent="-228600" lvl="4" marL="2286000" rtl="0" algn="l">
              <a:lnSpc>
                <a:spcPct val="150000"/>
              </a:lnSpc>
              <a:spcBef>
                <a:spcPts val="0"/>
              </a:spcBef>
              <a:spcAft>
                <a:spcPts val="0"/>
              </a:spcAft>
              <a:buClr>
                <a:schemeClr val="dk1"/>
              </a:buClr>
              <a:buSzPts val="900"/>
              <a:buFont typeface="PT Serif"/>
              <a:buNone/>
              <a:defRPr>
                <a:solidFill>
                  <a:schemeClr val="dk1"/>
                </a:solidFill>
              </a:defRPr>
            </a:lvl5pPr>
            <a:lvl6pPr indent="-260350" lvl="5" marL="2743200" rtl="0" algn="l">
              <a:lnSpc>
                <a:spcPct val="120000"/>
              </a:lnSpc>
              <a:spcBef>
                <a:spcPts val="2000"/>
              </a:spcBef>
              <a:spcAft>
                <a:spcPts val="0"/>
              </a:spcAft>
              <a:buClr>
                <a:srgbClr val="717172"/>
              </a:buClr>
              <a:buSzPts val="500"/>
              <a:buChar char="•"/>
              <a:defRPr/>
            </a:lvl6pPr>
            <a:lvl7pPr indent="-260350" lvl="6" marL="3200400" rtl="0" algn="l">
              <a:lnSpc>
                <a:spcPct val="120000"/>
              </a:lnSpc>
              <a:spcBef>
                <a:spcPts val="2000"/>
              </a:spcBef>
              <a:spcAft>
                <a:spcPts val="0"/>
              </a:spcAft>
              <a:buClr>
                <a:srgbClr val="717172"/>
              </a:buClr>
              <a:buSzPts val="500"/>
              <a:buChar char="•"/>
              <a:defRPr/>
            </a:lvl7pPr>
            <a:lvl8pPr indent="-260350" lvl="7" marL="3657600" rtl="0" algn="l">
              <a:lnSpc>
                <a:spcPct val="120000"/>
              </a:lnSpc>
              <a:spcBef>
                <a:spcPts val="2000"/>
              </a:spcBef>
              <a:spcAft>
                <a:spcPts val="0"/>
              </a:spcAft>
              <a:buClr>
                <a:srgbClr val="717172"/>
              </a:buClr>
              <a:buSzPts val="500"/>
              <a:buChar char="•"/>
              <a:defRPr/>
            </a:lvl8pPr>
            <a:lvl9pPr indent="-260350" lvl="8" marL="4114800" rtl="0" algn="l">
              <a:lnSpc>
                <a:spcPct val="120000"/>
              </a:lnSpc>
              <a:spcBef>
                <a:spcPts val="2000"/>
              </a:spcBef>
              <a:spcAft>
                <a:spcPts val="0"/>
              </a:spcAft>
              <a:buClr>
                <a:srgbClr val="717172"/>
              </a:buClr>
              <a:buSzPts val="500"/>
              <a:buChar char="•"/>
              <a:defRPr/>
            </a:lvl9pPr>
          </a:lstStyle>
          <a:p/>
        </p:txBody>
      </p:sp>
      <p:sp>
        <p:nvSpPr>
          <p:cNvPr id="160" name="Google Shape;160;p26"/>
          <p:cNvSpPr txBox="1"/>
          <p:nvPr>
            <p:ph idx="6" type="body"/>
          </p:nvPr>
        </p:nvSpPr>
        <p:spPr>
          <a:xfrm>
            <a:off x="6810196" y="39188"/>
            <a:ext cx="2130600" cy="1341300"/>
          </a:xfrm>
          <a:prstGeom prst="rect">
            <a:avLst/>
          </a:prstGeom>
          <a:noFill/>
          <a:ln>
            <a:noFill/>
          </a:ln>
        </p:spPr>
        <p:txBody>
          <a:bodyPr anchorCtr="0" anchor="t" bIns="19050" lIns="19050" spcFirstLastPara="1" rIns="19050" wrap="square" tIns="19050">
            <a:noAutofit/>
          </a:bodyPr>
          <a:lstStyle>
            <a:lvl1pPr indent="-228600" lvl="0" marL="457200" rtl="0" algn="l">
              <a:lnSpc>
                <a:spcPct val="150000"/>
              </a:lnSpc>
              <a:spcBef>
                <a:spcPts val="0"/>
              </a:spcBef>
              <a:spcAft>
                <a:spcPts val="0"/>
              </a:spcAft>
              <a:buClr>
                <a:schemeClr val="dk1"/>
              </a:buClr>
              <a:buSzPts val="900"/>
              <a:buFont typeface="PT Serif"/>
              <a:buNone/>
              <a:defRPr>
                <a:solidFill>
                  <a:schemeClr val="dk1"/>
                </a:solidFill>
              </a:defRPr>
            </a:lvl1pPr>
            <a:lvl2pPr indent="-228600" lvl="1" marL="914400" rtl="0" algn="l">
              <a:lnSpc>
                <a:spcPct val="150000"/>
              </a:lnSpc>
              <a:spcBef>
                <a:spcPts val="0"/>
              </a:spcBef>
              <a:spcAft>
                <a:spcPts val="0"/>
              </a:spcAft>
              <a:buClr>
                <a:schemeClr val="dk1"/>
              </a:buClr>
              <a:buSzPts val="900"/>
              <a:buFont typeface="PT Serif"/>
              <a:buNone/>
              <a:defRPr>
                <a:solidFill>
                  <a:schemeClr val="dk1"/>
                </a:solidFill>
              </a:defRPr>
            </a:lvl2pPr>
            <a:lvl3pPr indent="-228600" lvl="2" marL="1371600" rtl="0" algn="l">
              <a:lnSpc>
                <a:spcPct val="150000"/>
              </a:lnSpc>
              <a:spcBef>
                <a:spcPts val="0"/>
              </a:spcBef>
              <a:spcAft>
                <a:spcPts val="0"/>
              </a:spcAft>
              <a:buClr>
                <a:schemeClr val="dk1"/>
              </a:buClr>
              <a:buSzPts val="900"/>
              <a:buFont typeface="PT Serif"/>
              <a:buNone/>
              <a:defRPr>
                <a:solidFill>
                  <a:schemeClr val="dk1"/>
                </a:solidFill>
              </a:defRPr>
            </a:lvl3pPr>
            <a:lvl4pPr indent="-228600" lvl="3" marL="1828800" rtl="0" algn="l">
              <a:lnSpc>
                <a:spcPct val="150000"/>
              </a:lnSpc>
              <a:spcBef>
                <a:spcPts val="0"/>
              </a:spcBef>
              <a:spcAft>
                <a:spcPts val="0"/>
              </a:spcAft>
              <a:buClr>
                <a:schemeClr val="dk1"/>
              </a:buClr>
              <a:buSzPts val="900"/>
              <a:buFont typeface="PT Serif"/>
              <a:buNone/>
              <a:defRPr>
                <a:solidFill>
                  <a:schemeClr val="dk1"/>
                </a:solidFill>
              </a:defRPr>
            </a:lvl4pPr>
            <a:lvl5pPr indent="-228600" lvl="4" marL="2286000" rtl="0" algn="l">
              <a:lnSpc>
                <a:spcPct val="150000"/>
              </a:lnSpc>
              <a:spcBef>
                <a:spcPts val="0"/>
              </a:spcBef>
              <a:spcAft>
                <a:spcPts val="0"/>
              </a:spcAft>
              <a:buClr>
                <a:schemeClr val="dk1"/>
              </a:buClr>
              <a:buSzPts val="900"/>
              <a:buFont typeface="PT Serif"/>
              <a:buNone/>
              <a:defRPr>
                <a:solidFill>
                  <a:schemeClr val="dk1"/>
                </a:solidFill>
              </a:defRPr>
            </a:lvl5pPr>
            <a:lvl6pPr indent="-260350" lvl="5" marL="2743200" rtl="0" algn="l">
              <a:lnSpc>
                <a:spcPct val="120000"/>
              </a:lnSpc>
              <a:spcBef>
                <a:spcPts val="2000"/>
              </a:spcBef>
              <a:spcAft>
                <a:spcPts val="0"/>
              </a:spcAft>
              <a:buClr>
                <a:srgbClr val="717172"/>
              </a:buClr>
              <a:buSzPts val="500"/>
              <a:buChar char="•"/>
              <a:defRPr/>
            </a:lvl6pPr>
            <a:lvl7pPr indent="-260350" lvl="6" marL="3200400" rtl="0" algn="l">
              <a:lnSpc>
                <a:spcPct val="120000"/>
              </a:lnSpc>
              <a:spcBef>
                <a:spcPts val="2000"/>
              </a:spcBef>
              <a:spcAft>
                <a:spcPts val="0"/>
              </a:spcAft>
              <a:buClr>
                <a:srgbClr val="717172"/>
              </a:buClr>
              <a:buSzPts val="500"/>
              <a:buChar char="•"/>
              <a:defRPr/>
            </a:lvl7pPr>
            <a:lvl8pPr indent="-260350" lvl="7" marL="3657600" rtl="0" algn="l">
              <a:lnSpc>
                <a:spcPct val="120000"/>
              </a:lnSpc>
              <a:spcBef>
                <a:spcPts val="2000"/>
              </a:spcBef>
              <a:spcAft>
                <a:spcPts val="0"/>
              </a:spcAft>
              <a:buClr>
                <a:srgbClr val="717172"/>
              </a:buClr>
              <a:buSzPts val="500"/>
              <a:buChar char="•"/>
              <a:defRPr/>
            </a:lvl8pPr>
            <a:lvl9pPr indent="-260350" lvl="8" marL="4114800" rtl="0" algn="l">
              <a:lnSpc>
                <a:spcPct val="120000"/>
              </a:lnSpc>
              <a:spcBef>
                <a:spcPts val="2000"/>
              </a:spcBef>
              <a:spcAft>
                <a:spcPts val="0"/>
              </a:spcAft>
              <a:buClr>
                <a:srgbClr val="717172"/>
              </a:buClr>
              <a:buSzPts val="5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3)">
  <p:cSld name="Team (3)">
    <p:bg>
      <p:bgPr>
        <a:solidFill>
          <a:srgbClr val="FFFFFF"/>
        </a:solidFill>
      </p:bgPr>
    </p:bg>
    <p:spTree>
      <p:nvGrpSpPr>
        <p:cNvPr id="161" name="Shape 161"/>
        <p:cNvGrpSpPr/>
        <p:nvPr/>
      </p:nvGrpSpPr>
      <p:grpSpPr>
        <a:xfrm>
          <a:off x="0" y="0"/>
          <a:ext cx="0" cy="0"/>
          <a:chOff x="0" y="0"/>
          <a:chExt cx="0" cy="0"/>
        </a:xfrm>
      </p:grpSpPr>
      <p:sp>
        <p:nvSpPr>
          <p:cNvPr id="162" name="Google Shape;162;p27"/>
          <p:cNvSpPr/>
          <p:nvPr>
            <p:ph idx="2" type="pic"/>
          </p:nvPr>
        </p:nvSpPr>
        <p:spPr>
          <a:xfrm>
            <a:off x="4999939" y="-6744"/>
            <a:ext cx="1522500" cy="17613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163" name="Google Shape;163;p27"/>
          <p:cNvSpPr/>
          <p:nvPr>
            <p:ph idx="3" type="pic"/>
          </p:nvPr>
        </p:nvSpPr>
        <p:spPr>
          <a:xfrm>
            <a:off x="6523072" y="-13164"/>
            <a:ext cx="1916400" cy="26799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164" name="Google Shape;164;p27"/>
          <p:cNvSpPr/>
          <p:nvPr>
            <p:ph idx="4" type="pic"/>
          </p:nvPr>
        </p:nvSpPr>
        <p:spPr>
          <a:xfrm>
            <a:off x="4999939" y="1752336"/>
            <a:ext cx="1524000" cy="21567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165" name="Google Shape;165;p27"/>
          <p:cNvSpPr/>
          <p:nvPr>
            <p:ph idx="5" type="pic"/>
          </p:nvPr>
        </p:nvSpPr>
        <p:spPr>
          <a:xfrm>
            <a:off x="4995176" y="3911534"/>
            <a:ext cx="3444900" cy="12390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166" name="Google Shape;166;p27"/>
          <p:cNvSpPr/>
          <p:nvPr>
            <p:ph idx="6" type="pic"/>
          </p:nvPr>
        </p:nvSpPr>
        <p:spPr>
          <a:xfrm>
            <a:off x="6520689" y="2667011"/>
            <a:ext cx="1919400" cy="1244100"/>
          </a:xfrm>
          <a:prstGeom prst="rect">
            <a:avLst/>
          </a:prstGeom>
          <a:noFill/>
          <a:ln>
            <a:noFill/>
          </a:ln>
        </p:spPr>
        <p:txBody>
          <a:bodyPr anchorCtr="0" anchor="t" bIns="17150" lIns="34275" spcFirstLastPara="1" rIns="34275" wrap="square" tIns="17150">
            <a:noAutofit/>
          </a:bodyPr>
          <a:lstStyle>
            <a:lvl1pPr lvl="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lvl="1"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lvl="2"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lvl="3"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lvl="4"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lvl="5"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lvl="6"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lvl="7"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lvl="8"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167" name="Google Shape;167;p27"/>
          <p:cNvSpPr txBox="1"/>
          <p:nvPr/>
        </p:nvSpPr>
        <p:spPr>
          <a:xfrm>
            <a:off x="8282160" y="4794885"/>
            <a:ext cx="228300" cy="246300"/>
          </a:xfrm>
          <a:prstGeom prst="rect">
            <a:avLst/>
          </a:prstGeom>
          <a:noFill/>
          <a:ln>
            <a:noFill/>
          </a:ln>
        </p:spPr>
        <p:txBody>
          <a:bodyPr anchorCtr="0" anchor="t" bIns="19050" lIns="19050" spcFirstLastPara="1" rIns="19050" wrap="square" tIns="19050">
            <a:spAutoFit/>
          </a:bodyPr>
          <a:lstStyle/>
          <a:p>
            <a:pPr indent="0" lvl="0" marL="0" marR="0" rtl="0" algn="ctr">
              <a:lnSpc>
                <a:spcPct val="100000"/>
              </a:lnSpc>
              <a:spcBef>
                <a:spcPts val="0"/>
              </a:spcBef>
              <a:spcAft>
                <a:spcPts val="0"/>
              </a:spcAft>
              <a:buClr>
                <a:srgbClr val="2958BD"/>
              </a:buClr>
              <a:buSzPts val="1400"/>
              <a:buFont typeface="PT Serif"/>
              <a:buNone/>
            </a:pPr>
            <a:fld id="{00000000-1234-1234-1234-123412341234}" type="slidenum">
              <a:rPr b="0" i="0" lang="en" sz="1400" u="none" cap="none" strike="noStrike">
                <a:solidFill>
                  <a:srgbClr val="2958BD"/>
                </a:solidFill>
                <a:latin typeface="PT Serif"/>
                <a:ea typeface="PT Serif"/>
                <a:cs typeface="PT Serif"/>
                <a:sym typeface="PT Serif"/>
              </a:rPr>
              <a:t>‹#›</a:t>
            </a:fld>
            <a:endParaRPr b="0" i="0" sz="1400" u="none" cap="none" strike="noStrike">
              <a:solidFill>
                <a:srgbClr val="2958BD"/>
              </a:solidFill>
              <a:latin typeface="PT Serif"/>
              <a:ea typeface="PT Serif"/>
              <a:cs typeface="PT Serif"/>
              <a:sym typeface="PT Serif"/>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theme" Target="../theme/theme4.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7" name="Shape 57"/>
        <p:cNvGrpSpPr/>
        <p:nvPr/>
      </p:nvGrpSpPr>
      <p:grpSpPr>
        <a:xfrm>
          <a:off x="0" y="0"/>
          <a:ext cx="0" cy="0"/>
          <a:chOff x="0" y="0"/>
          <a:chExt cx="0" cy="0"/>
        </a:xfrm>
      </p:grpSpPr>
      <p:sp>
        <p:nvSpPr>
          <p:cNvPr id="58" name="Google Shape;58;p14"/>
          <p:cNvSpPr txBox="1"/>
          <p:nvPr>
            <p:ph type="title"/>
          </p:nvPr>
        </p:nvSpPr>
        <p:spPr>
          <a:xfrm>
            <a:off x="633413" y="357188"/>
            <a:ext cx="7877100" cy="857400"/>
          </a:xfrm>
          <a:prstGeom prst="rect">
            <a:avLst/>
          </a:prstGeom>
          <a:noFill/>
          <a:ln>
            <a:noFill/>
          </a:ln>
        </p:spPr>
        <p:txBody>
          <a:bodyPr anchorCtr="0" anchor="ctr" bIns="19050" lIns="19050" spcFirstLastPara="1" rIns="19050" wrap="square" tIns="19050">
            <a:normAutofit/>
          </a:bodyPr>
          <a:lstStyle>
            <a:lvl1pPr lvl="0" marR="0" rtl="0" algn="l">
              <a:lnSpc>
                <a:spcPct val="100000"/>
              </a:lnSpc>
              <a:spcBef>
                <a:spcPts val="0"/>
              </a:spcBef>
              <a:spcAft>
                <a:spcPts val="0"/>
              </a:spcAft>
              <a:buClr>
                <a:srgbClr val="7030A0"/>
              </a:buClr>
              <a:buSzPts val="3400"/>
              <a:buFont typeface="Montserrat"/>
              <a:buNone/>
              <a:defRPr b="1" i="0" sz="3400" u="none" cap="none" strike="noStrike">
                <a:solidFill>
                  <a:srgbClr val="7030A0"/>
                </a:solidFill>
                <a:latin typeface="Montserrat"/>
                <a:ea typeface="Montserrat"/>
                <a:cs typeface="Montserrat"/>
                <a:sym typeface="Montserrat"/>
              </a:defRPr>
            </a:lvl1pPr>
            <a:lvl2pPr lvl="1" marR="0" rtl="0" algn="ctr">
              <a:lnSpc>
                <a:spcPct val="100000"/>
              </a:lnSpc>
              <a:spcBef>
                <a:spcPts val="0"/>
              </a:spcBef>
              <a:spcAft>
                <a:spcPts val="0"/>
              </a:spcAft>
              <a:buClr>
                <a:srgbClr val="515252"/>
              </a:buClr>
              <a:buSzPts val="3400"/>
              <a:buFont typeface="Montserrat"/>
              <a:buNone/>
              <a:defRPr b="0" i="0" sz="3400" u="none" cap="none" strike="noStrike">
                <a:solidFill>
                  <a:srgbClr val="515252"/>
                </a:solidFill>
                <a:latin typeface="Montserrat"/>
                <a:ea typeface="Montserrat"/>
                <a:cs typeface="Montserrat"/>
                <a:sym typeface="Montserrat"/>
              </a:defRPr>
            </a:lvl2pPr>
            <a:lvl3pPr lvl="2" marR="0" rtl="0" algn="ctr">
              <a:lnSpc>
                <a:spcPct val="100000"/>
              </a:lnSpc>
              <a:spcBef>
                <a:spcPts val="0"/>
              </a:spcBef>
              <a:spcAft>
                <a:spcPts val="0"/>
              </a:spcAft>
              <a:buClr>
                <a:srgbClr val="515252"/>
              </a:buClr>
              <a:buSzPts val="3400"/>
              <a:buFont typeface="Montserrat"/>
              <a:buNone/>
              <a:defRPr b="0" i="0" sz="3400" u="none" cap="none" strike="noStrike">
                <a:solidFill>
                  <a:srgbClr val="515252"/>
                </a:solidFill>
                <a:latin typeface="Montserrat"/>
                <a:ea typeface="Montserrat"/>
                <a:cs typeface="Montserrat"/>
                <a:sym typeface="Montserrat"/>
              </a:defRPr>
            </a:lvl3pPr>
            <a:lvl4pPr lvl="3" marR="0" rtl="0" algn="ctr">
              <a:lnSpc>
                <a:spcPct val="100000"/>
              </a:lnSpc>
              <a:spcBef>
                <a:spcPts val="0"/>
              </a:spcBef>
              <a:spcAft>
                <a:spcPts val="0"/>
              </a:spcAft>
              <a:buClr>
                <a:srgbClr val="515252"/>
              </a:buClr>
              <a:buSzPts val="3400"/>
              <a:buFont typeface="Montserrat"/>
              <a:buNone/>
              <a:defRPr b="0" i="0" sz="3400" u="none" cap="none" strike="noStrike">
                <a:solidFill>
                  <a:srgbClr val="515252"/>
                </a:solidFill>
                <a:latin typeface="Montserrat"/>
                <a:ea typeface="Montserrat"/>
                <a:cs typeface="Montserrat"/>
                <a:sym typeface="Montserrat"/>
              </a:defRPr>
            </a:lvl4pPr>
            <a:lvl5pPr lvl="4" marR="0" rtl="0" algn="ctr">
              <a:lnSpc>
                <a:spcPct val="100000"/>
              </a:lnSpc>
              <a:spcBef>
                <a:spcPts val="0"/>
              </a:spcBef>
              <a:spcAft>
                <a:spcPts val="0"/>
              </a:spcAft>
              <a:buClr>
                <a:srgbClr val="515252"/>
              </a:buClr>
              <a:buSzPts val="3400"/>
              <a:buFont typeface="Montserrat"/>
              <a:buNone/>
              <a:defRPr b="0" i="0" sz="3400" u="none" cap="none" strike="noStrike">
                <a:solidFill>
                  <a:srgbClr val="515252"/>
                </a:solidFill>
                <a:latin typeface="Montserrat"/>
                <a:ea typeface="Montserrat"/>
                <a:cs typeface="Montserrat"/>
                <a:sym typeface="Montserrat"/>
              </a:defRPr>
            </a:lvl5pPr>
            <a:lvl6pPr lvl="5" marR="0" rtl="0" algn="ctr">
              <a:lnSpc>
                <a:spcPct val="100000"/>
              </a:lnSpc>
              <a:spcBef>
                <a:spcPts val="0"/>
              </a:spcBef>
              <a:spcAft>
                <a:spcPts val="0"/>
              </a:spcAft>
              <a:buClr>
                <a:srgbClr val="515252"/>
              </a:buClr>
              <a:buSzPts val="3400"/>
              <a:buFont typeface="Montserrat"/>
              <a:buNone/>
              <a:defRPr b="0" i="0" sz="3400" u="none" cap="none" strike="noStrike">
                <a:solidFill>
                  <a:srgbClr val="515252"/>
                </a:solidFill>
                <a:latin typeface="Montserrat"/>
                <a:ea typeface="Montserrat"/>
                <a:cs typeface="Montserrat"/>
                <a:sym typeface="Montserrat"/>
              </a:defRPr>
            </a:lvl6pPr>
            <a:lvl7pPr lvl="6" marR="0" rtl="0" algn="ctr">
              <a:lnSpc>
                <a:spcPct val="100000"/>
              </a:lnSpc>
              <a:spcBef>
                <a:spcPts val="0"/>
              </a:spcBef>
              <a:spcAft>
                <a:spcPts val="0"/>
              </a:spcAft>
              <a:buClr>
                <a:srgbClr val="515252"/>
              </a:buClr>
              <a:buSzPts val="3400"/>
              <a:buFont typeface="Montserrat"/>
              <a:buNone/>
              <a:defRPr b="0" i="0" sz="3400" u="none" cap="none" strike="noStrike">
                <a:solidFill>
                  <a:srgbClr val="515252"/>
                </a:solidFill>
                <a:latin typeface="Montserrat"/>
                <a:ea typeface="Montserrat"/>
                <a:cs typeface="Montserrat"/>
                <a:sym typeface="Montserrat"/>
              </a:defRPr>
            </a:lvl7pPr>
            <a:lvl8pPr lvl="7" marR="0" rtl="0" algn="ctr">
              <a:lnSpc>
                <a:spcPct val="100000"/>
              </a:lnSpc>
              <a:spcBef>
                <a:spcPts val="0"/>
              </a:spcBef>
              <a:spcAft>
                <a:spcPts val="0"/>
              </a:spcAft>
              <a:buClr>
                <a:srgbClr val="515252"/>
              </a:buClr>
              <a:buSzPts val="3400"/>
              <a:buFont typeface="Montserrat"/>
              <a:buNone/>
              <a:defRPr b="0" i="0" sz="3400" u="none" cap="none" strike="noStrike">
                <a:solidFill>
                  <a:srgbClr val="515252"/>
                </a:solidFill>
                <a:latin typeface="Montserrat"/>
                <a:ea typeface="Montserrat"/>
                <a:cs typeface="Montserrat"/>
                <a:sym typeface="Montserrat"/>
              </a:defRPr>
            </a:lvl8pPr>
            <a:lvl9pPr lvl="8" marR="0" rtl="0" algn="ctr">
              <a:lnSpc>
                <a:spcPct val="100000"/>
              </a:lnSpc>
              <a:spcBef>
                <a:spcPts val="0"/>
              </a:spcBef>
              <a:spcAft>
                <a:spcPts val="0"/>
              </a:spcAft>
              <a:buClr>
                <a:srgbClr val="515252"/>
              </a:buClr>
              <a:buSzPts val="3400"/>
              <a:buFont typeface="Montserrat"/>
              <a:buNone/>
              <a:defRPr b="0" i="0" sz="3400" u="none" cap="none" strike="noStrike">
                <a:solidFill>
                  <a:srgbClr val="515252"/>
                </a:solidFill>
                <a:latin typeface="Montserrat"/>
                <a:ea typeface="Montserrat"/>
                <a:cs typeface="Montserrat"/>
                <a:sym typeface="Montserrat"/>
              </a:defRPr>
            </a:lvl9pPr>
          </a:lstStyle>
          <a:p/>
        </p:txBody>
      </p:sp>
      <p:sp>
        <p:nvSpPr>
          <p:cNvPr id="59" name="Google Shape;59;p14"/>
          <p:cNvSpPr txBox="1"/>
          <p:nvPr>
            <p:ph idx="1" type="body"/>
          </p:nvPr>
        </p:nvSpPr>
        <p:spPr>
          <a:xfrm>
            <a:off x="633413" y="1214438"/>
            <a:ext cx="7877100" cy="3452700"/>
          </a:xfrm>
          <a:prstGeom prst="rect">
            <a:avLst/>
          </a:prstGeom>
          <a:noFill/>
          <a:ln>
            <a:noFill/>
          </a:ln>
        </p:spPr>
        <p:txBody>
          <a:bodyPr anchorCtr="0" anchor="ctr" bIns="19050" lIns="19050" spcFirstLastPara="1" rIns="19050" wrap="square" tIns="19050">
            <a:normAutofit/>
          </a:bodyPr>
          <a:lstStyle>
            <a:lvl1pPr indent="-273050" lvl="0" marL="45720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indent="-273050" lvl="1" marL="91440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indent="-273050" lvl="2" marL="137160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indent="-273050" lvl="3" marL="182880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indent="-273050" lvl="4" marL="228600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indent="-273050" lvl="5" marL="2743200"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indent="-273050" lvl="6" marL="3200400"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indent="-273050" lvl="7" marL="3657600"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indent="-273050" lvl="8" marL="4114800"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60" name="Google Shape;60;p14"/>
          <p:cNvSpPr txBox="1"/>
          <p:nvPr>
            <p:ph idx="12" type="sldNum"/>
          </p:nvPr>
        </p:nvSpPr>
        <p:spPr>
          <a:xfrm>
            <a:off x="8377126" y="4794885"/>
            <a:ext cx="38400" cy="246300"/>
          </a:xfrm>
          <a:prstGeom prst="rect">
            <a:avLst/>
          </a:prstGeom>
          <a:noFill/>
          <a:ln>
            <a:noFill/>
          </a:ln>
        </p:spPr>
        <p:txBody>
          <a:bodyPr anchorCtr="0" anchor="t" bIns="19050" lIns="19050" spcFirstLastPara="1" rIns="19050" wrap="square" tIns="19050">
            <a:spAutoFit/>
          </a:bodyPr>
          <a:lstStyle>
            <a:lvl1pPr indent="0" lvl="0" marL="0" marR="0" rtl="0" algn="ctr">
              <a:lnSpc>
                <a:spcPct val="100000"/>
              </a:lnSpc>
              <a:spcBef>
                <a:spcPts val="0"/>
              </a:spcBef>
              <a:spcAft>
                <a:spcPts val="0"/>
              </a:spcAft>
              <a:buClr>
                <a:srgbClr val="2958BD"/>
              </a:buClr>
              <a:buSzPts val="1400"/>
              <a:buFont typeface="PT Serif"/>
              <a:buNone/>
              <a:defRPr b="0" i="0" sz="1400" u="none" cap="none" strike="noStrike">
                <a:solidFill>
                  <a:srgbClr val="2958BD"/>
                </a:solidFill>
                <a:latin typeface="PT Serif"/>
                <a:ea typeface="PT Serif"/>
                <a:cs typeface="PT Serif"/>
                <a:sym typeface="PT Serif"/>
              </a:defRPr>
            </a:lvl1pPr>
            <a:lvl2pPr indent="0" lvl="1" marL="0" marR="0" rtl="0" algn="ctr">
              <a:lnSpc>
                <a:spcPct val="100000"/>
              </a:lnSpc>
              <a:spcBef>
                <a:spcPts val="0"/>
              </a:spcBef>
              <a:spcAft>
                <a:spcPts val="0"/>
              </a:spcAft>
              <a:buClr>
                <a:srgbClr val="2958BD"/>
              </a:buClr>
              <a:buSzPts val="1400"/>
              <a:buFont typeface="PT Serif"/>
              <a:buNone/>
              <a:defRPr b="0" i="0" sz="1400" u="none" cap="none" strike="noStrike">
                <a:solidFill>
                  <a:srgbClr val="2958BD"/>
                </a:solidFill>
                <a:latin typeface="PT Serif"/>
                <a:ea typeface="PT Serif"/>
                <a:cs typeface="PT Serif"/>
                <a:sym typeface="PT Serif"/>
              </a:defRPr>
            </a:lvl2pPr>
            <a:lvl3pPr indent="0" lvl="2" marL="0" marR="0" rtl="0" algn="ctr">
              <a:lnSpc>
                <a:spcPct val="100000"/>
              </a:lnSpc>
              <a:spcBef>
                <a:spcPts val="0"/>
              </a:spcBef>
              <a:spcAft>
                <a:spcPts val="0"/>
              </a:spcAft>
              <a:buClr>
                <a:srgbClr val="2958BD"/>
              </a:buClr>
              <a:buSzPts val="1400"/>
              <a:buFont typeface="PT Serif"/>
              <a:buNone/>
              <a:defRPr b="0" i="0" sz="1400" u="none" cap="none" strike="noStrike">
                <a:solidFill>
                  <a:srgbClr val="2958BD"/>
                </a:solidFill>
                <a:latin typeface="PT Serif"/>
                <a:ea typeface="PT Serif"/>
                <a:cs typeface="PT Serif"/>
                <a:sym typeface="PT Serif"/>
              </a:defRPr>
            </a:lvl3pPr>
            <a:lvl4pPr indent="0" lvl="3" marL="0" marR="0" rtl="0" algn="ctr">
              <a:lnSpc>
                <a:spcPct val="100000"/>
              </a:lnSpc>
              <a:spcBef>
                <a:spcPts val="0"/>
              </a:spcBef>
              <a:spcAft>
                <a:spcPts val="0"/>
              </a:spcAft>
              <a:buClr>
                <a:srgbClr val="2958BD"/>
              </a:buClr>
              <a:buSzPts val="1400"/>
              <a:buFont typeface="PT Serif"/>
              <a:buNone/>
              <a:defRPr b="0" i="0" sz="1400" u="none" cap="none" strike="noStrike">
                <a:solidFill>
                  <a:srgbClr val="2958BD"/>
                </a:solidFill>
                <a:latin typeface="PT Serif"/>
                <a:ea typeface="PT Serif"/>
                <a:cs typeface="PT Serif"/>
                <a:sym typeface="PT Serif"/>
              </a:defRPr>
            </a:lvl4pPr>
            <a:lvl5pPr indent="0" lvl="4" marL="0" marR="0" rtl="0" algn="ctr">
              <a:lnSpc>
                <a:spcPct val="100000"/>
              </a:lnSpc>
              <a:spcBef>
                <a:spcPts val="0"/>
              </a:spcBef>
              <a:spcAft>
                <a:spcPts val="0"/>
              </a:spcAft>
              <a:buClr>
                <a:srgbClr val="2958BD"/>
              </a:buClr>
              <a:buSzPts val="1400"/>
              <a:buFont typeface="PT Serif"/>
              <a:buNone/>
              <a:defRPr b="0" i="0" sz="1400" u="none" cap="none" strike="noStrike">
                <a:solidFill>
                  <a:srgbClr val="2958BD"/>
                </a:solidFill>
                <a:latin typeface="PT Serif"/>
                <a:ea typeface="PT Serif"/>
                <a:cs typeface="PT Serif"/>
                <a:sym typeface="PT Serif"/>
              </a:defRPr>
            </a:lvl5pPr>
            <a:lvl6pPr indent="0" lvl="5" marL="0" marR="0" rtl="0" algn="ctr">
              <a:lnSpc>
                <a:spcPct val="100000"/>
              </a:lnSpc>
              <a:spcBef>
                <a:spcPts val="0"/>
              </a:spcBef>
              <a:spcAft>
                <a:spcPts val="0"/>
              </a:spcAft>
              <a:buClr>
                <a:srgbClr val="2958BD"/>
              </a:buClr>
              <a:buSzPts val="1400"/>
              <a:buFont typeface="PT Serif"/>
              <a:buNone/>
              <a:defRPr b="0" i="0" sz="1400" u="none" cap="none" strike="noStrike">
                <a:solidFill>
                  <a:srgbClr val="2958BD"/>
                </a:solidFill>
                <a:latin typeface="PT Serif"/>
                <a:ea typeface="PT Serif"/>
                <a:cs typeface="PT Serif"/>
                <a:sym typeface="PT Serif"/>
              </a:defRPr>
            </a:lvl6pPr>
            <a:lvl7pPr indent="0" lvl="6" marL="0" marR="0" rtl="0" algn="ctr">
              <a:lnSpc>
                <a:spcPct val="100000"/>
              </a:lnSpc>
              <a:spcBef>
                <a:spcPts val="0"/>
              </a:spcBef>
              <a:spcAft>
                <a:spcPts val="0"/>
              </a:spcAft>
              <a:buClr>
                <a:srgbClr val="2958BD"/>
              </a:buClr>
              <a:buSzPts val="1400"/>
              <a:buFont typeface="PT Serif"/>
              <a:buNone/>
              <a:defRPr b="0" i="0" sz="1400" u="none" cap="none" strike="noStrike">
                <a:solidFill>
                  <a:srgbClr val="2958BD"/>
                </a:solidFill>
                <a:latin typeface="PT Serif"/>
                <a:ea typeface="PT Serif"/>
                <a:cs typeface="PT Serif"/>
                <a:sym typeface="PT Serif"/>
              </a:defRPr>
            </a:lvl7pPr>
            <a:lvl8pPr indent="0" lvl="7" marL="0" marR="0" rtl="0" algn="ctr">
              <a:lnSpc>
                <a:spcPct val="100000"/>
              </a:lnSpc>
              <a:spcBef>
                <a:spcPts val="0"/>
              </a:spcBef>
              <a:spcAft>
                <a:spcPts val="0"/>
              </a:spcAft>
              <a:buClr>
                <a:srgbClr val="2958BD"/>
              </a:buClr>
              <a:buSzPts val="1400"/>
              <a:buFont typeface="PT Serif"/>
              <a:buNone/>
              <a:defRPr b="0" i="0" sz="1400" u="none" cap="none" strike="noStrike">
                <a:solidFill>
                  <a:srgbClr val="2958BD"/>
                </a:solidFill>
                <a:latin typeface="PT Serif"/>
                <a:ea typeface="PT Serif"/>
                <a:cs typeface="PT Serif"/>
                <a:sym typeface="PT Serif"/>
              </a:defRPr>
            </a:lvl8pPr>
            <a:lvl9pPr indent="0" lvl="8" marL="0" marR="0" rtl="0" algn="ctr">
              <a:lnSpc>
                <a:spcPct val="100000"/>
              </a:lnSpc>
              <a:spcBef>
                <a:spcPts val="0"/>
              </a:spcBef>
              <a:spcAft>
                <a:spcPts val="0"/>
              </a:spcAft>
              <a:buClr>
                <a:srgbClr val="2958BD"/>
              </a:buClr>
              <a:buSzPts val="1400"/>
              <a:buFont typeface="PT Serif"/>
              <a:buNone/>
              <a:defRPr b="0" i="0" sz="1400" u="none" cap="none" strike="noStrike">
                <a:solidFill>
                  <a:srgbClr val="2958BD"/>
                </a:solidFill>
                <a:latin typeface="PT Serif"/>
                <a:ea typeface="PT Serif"/>
                <a:cs typeface="PT Serif"/>
                <a:sym typeface="PT Serif"/>
              </a:defRPr>
            </a:lvl9pPr>
          </a:lstStyle>
          <a:p>
            <a:pPr indent="0" lvl="0" marL="0" rtl="0" algn="ctr">
              <a:spcBef>
                <a:spcPts val="0"/>
              </a:spcBef>
              <a:spcAft>
                <a:spcPts val="0"/>
              </a:spcAft>
              <a:buNone/>
            </a:pPr>
            <a:r>
              <a:t/>
            </a:r>
            <a:endParaRPr/>
          </a:p>
        </p:txBody>
      </p:sp>
      <p:sp>
        <p:nvSpPr>
          <p:cNvPr id="61" name="Google Shape;61;p14"/>
          <p:cNvSpPr txBox="1"/>
          <p:nvPr/>
        </p:nvSpPr>
        <p:spPr>
          <a:xfrm>
            <a:off x="3794862" y="4812118"/>
            <a:ext cx="1554300" cy="244800"/>
          </a:xfrm>
          <a:prstGeom prst="rect">
            <a:avLst/>
          </a:prstGeom>
          <a:noFill/>
          <a:ln>
            <a:noFill/>
          </a:ln>
        </p:spPr>
        <p:txBody>
          <a:bodyPr anchorCtr="0" anchor="t" bIns="17150" lIns="34275" spcFirstLastPara="1" rIns="34275" wrap="square" tIns="17150">
            <a:noAutofit/>
          </a:bodyPr>
          <a:lstStyle/>
          <a:p>
            <a:pPr indent="0" lvl="0" marL="0" marR="0" rtl="0" algn="ctr">
              <a:lnSpc>
                <a:spcPct val="100000"/>
              </a:lnSpc>
              <a:spcBef>
                <a:spcPts val="0"/>
              </a:spcBef>
              <a:spcAft>
                <a:spcPts val="0"/>
              </a:spcAft>
              <a:buClr>
                <a:schemeClr val="lt1"/>
              </a:buClr>
              <a:buSzPts val="800"/>
              <a:buFont typeface="Montserrat"/>
              <a:buNone/>
            </a:pPr>
            <a:r>
              <a:rPr b="0" i="0" lang="en" sz="800" u="none" cap="none" strike="noStrike">
                <a:solidFill>
                  <a:schemeClr val="lt1"/>
                </a:solidFill>
                <a:latin typeface="Montserrat"/>
                <a:ea typeface="Montserrat"/>
                <a:cs typeface="Montserrat"/>
                <a:sym typeface="Montserrat"/>
              </a:rPr>
              <a:t>World Book, Inc.  </a:t>
            </a:r>
            <a:endParaRPr sz="500"/>
          </a:p>
          <a:p>
            <a:pPr indent="0" lvl="0" marL="0" marR="0" rtl="0" algn="ctr">
              <a:lnSpc>
                <a:spcPct val="100000"/>
              </a:lnSpc>
              <a:spcBef>
                <a:spcPts val="0"/>
              </a:spcBef>
              <a:spcAft>
                <a:spcPts val="0"/>
              </a:spcAft>
              <a:buClr>
                <a:schemeClr val="lt1"/>
              </a:buClr>
              <a:buSzPts val="800"/>
              <a:buFont typeface="Montserrat"/>
              <a:buNone/>
            </a:pPr>
            <a:r>
              <a:rPr b="0" i="0" lang="en" sz="800" u="none" cap="none" strike="noStrike">
                <a:solidFill>
                  <a:schemeClr val="lt1"/>
                </a:solidFill>
                <a:latin typeface="Montserrat"/>
                <a:ea typeface="Montserrat"/>
                <a:cs typeface="Montserrat"/>
                <a:sym typeface="Montserrat"/>
              </a:rPr>
              <a:t>Proprietary and Confidential</a:t>
            </a:r>
            <a:endParaRPr sz="500"/>
          </a:p>
        </p:txBody>
      </p:sp>
      <p:sp>
        <p:nvSpPr>
          <p:cNvPr id="62" name="Google Shape;62;p14"/>
          <p:cNvSpPr txBox="1"/>
          <p:nvPr/>
        </p:nvSpPr>
        <p:spPr>
          <a:xfrm>
            <a:off x="7292611" y="4786313"/>
            <a:ext cx="989400" cy="315600"/>
          </a:xfrm>
          <a:prstGeom prst="rect">
            <a:avLst/>
          </a:prstGeom>
          <a:noFill/>
          <a:ln>
            <a:noFill/>
          </a:ln>
        </p:spPr>
        <p:txBody>
          <a:bodyPr anchorCtr="0" anchor="t" bIns="17150" lIns="34275" spcFirstLastPara="1" rIns="34275" wrap="square" tIns="17150">
            <a:noAutofit/>
          </a:bodyPr>
          <a:lstStyle/>
          <a:p>
            <a:pPr indent="0" lvl="0" marL="0" marR="0" rtl="0" algn="ctr">
              <a:lnSpc>
                <a:spcPct val="100000"/>
              </a:lnSpc>
              <a:spcBef>
                <a:spcPts val="0"/>
              </a:spcBef>
              <a:spcAft>
                <a:spcPts val="0"/>
              </a:spcAft>
              <a:buClr>
                <a:srgbClr val="515252"/>
              </a:buClr>
              <a:buSzPts val="700"/>
              <a:buFont typeface="PT Serif"/>
              <a:buNone/>
            </a:pPr>
            <a:r>
              <a:t/>
            </a:r>
            <a:endParaRPr b="0" i="0" sz="700" u="none" cap="none" strike="noStrike">
              <a:solidFill>
                <a:schemeClr val="dk1"/>
              </a:solidFill>
              <a:latin typeface="Montserrat"/>
              <a:ea typeface="Montserrat"/>
              <a:cs typeface="Montserrat"/>
              <a:sym typeface="Montserrat"/>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1" name="Shape 111"/>
        <p:cNvGrpSpPr/>
        <p:nvPr/>
      </p:nvGrpSpPr>
      <p:grpSpPr>
        <a:xfrm>
          <a:off x="0" y="0"/>
          <a:ext cx="0" cy="0"/>
          <a:chOff x="0" y="0"/>
          <a:chExt cx="0" cy="0"/>
        </a:xfrm>
      </p:grpSpPr>
      <p:sp>
        <p:nvSpPr>
          <p:cNvPr id="112" name="Google Shape;112;p21"/>
          <p:cNvSpPr txBox="1"/>
          <p:nvPr>
            <p:ph type="title"/>
          </p:nvPr>
        </p:nvSpPr>
        <p:spPr>
          <a:xfrm>
            <a:off x="633413" y="357188"/>
            <a:ext cx="7877100" cy="857400"/>
          </a:xfrm>
          <a:prstGeom prst="rect">
            <a:avLst/>
          </a:prstGeom>
          <a:noFill/>
          <a:ln>
            <a:noFill/>
          </a:ln>
        </p:spPr>
        <p:txBody>
          <a:bodyPr anchorCtr="0" anchor="ctr" bIns="19050" lIns="19050" spcFirstLastPara="1" rIns="19050" wrap="square" tIns="19050">
            <a:normAutofit/>
          </a:bodyPr>
          <a:lstStyle>
            <a:lvl1pPr lvl="0" marR="0" rtl="0" algn="l">
              <a:lnSpc>
                <a:spcPct val="100000"/>
              </a:lnSpc>
              <a:spcBef>
                <a:spcPts val="0"/>
              </a:spcBef>
              <a:spcAft>
                <a:spcPts val="0"/>
              </a:spcAft>
              <a:buClr>
                <a:srgbClr val="7030A0"/>
              </a:buClr>
              <a:buSzPts val="3400"/>
              <a:buFont typeface="Montserrat"/>
              <a:buNone/>
              <a:defRPr b="1" i="0" sz="3400" u="none" cap="none" strike="noStrike">
                <a:solidFill>
                  <a:srgbClr val="7030A0"/>
                </a:solidFill>
                <a:latin typeface="Montserrat"/>
                <a:ea typeface="Montserrat"/>
                <a:cs typeface="Montserrat"/>
                <a:sym typeface="Montserrat"/>
              </a:defRPr>
            </a:lvl1pPr>
            <a:lvl2pPr lvl="1" marR="0" rtl="0" algn="ctr">
              <a:lnSpc>
                <a:spcPct val="100000"/>
              </a:lnSpc>
              <a:spcBef>
                <a:spcPts val="0"/>
              </a:spcBef>
              <a:spcAft>
                <a:spcPts val="0"/>
              </a:spcAft>
              <a:buClr>
                <a:srgbClr val="515252"/>
              </a:buClr>
              <a:buSzPts val="3400"/>
              <a:buFont typeface="Montserrat"/>
              <a:buNone/>
              <a:defRPr b="0" i="0" sz="3400" u="none" cap="none" strike="noStrike">
                <a:solidFill>
                  <a:srgbClr val="515252"/>
                </a:solidFill>
                <a:latin typeface="Montserrat"/>
                <a:ea typeface="Montserrat"/>
                <a:cs typeface="Montserrat"/>
                <a:sym typeface="Montserrat"/>
              </a:defRPr>
            </a:lvl2pPr>
            <a:lvl3pPr lvl="2" marR="0" rtl="0" algn="ctr">
              <a:lnSpc>
                <a:spcPct val="100000"/>
              </a:lnSpc>
              <a:spcBef>
                <a:spcPts val="0"/>
              </a:spcBef>
              <a:spcAft>
                <a:spcPts val="0"/>
              </a:spcAft>
              <a:buClr>
                <a:srgbClr val="515252"/>
              </a:buClr>
              <a:buSzPts val="3400"/>
              <a:buFont typeface="Montserrat"/>
              <a:buNone/>
              <a:defRPr b="0" i="0" sz="3400" u="none" cap="none" strike="noStrike">
                <a:solidFill>
                  <a:srgbClr val="515252"/>
                </a:solidFill>
                <a:latin typeface="Montserrat"/>
                <a:ea typeface="Montserrat"/>
                <a:cs typeface="Montserrat"/>
                <a:sym typeface="Montserrat"/>
              </a:defRPr>
            </a:lvl3pPr>
            <a:lvl4pPr lvl="3" marR="0" rtl="0" algn="ctr">
              <a:lnSpc>
                <a:spcPct val="100000"/>
              </a:lnSpc>
              <a:spcBef>
                <a:spcPts val="0"/>
              </a:spcBef>
              <a:spcAft>
                <a:spcPts val="0"/>
              </a:spcAft>
              <a:buClr>
                <a:srgbClr val="515252"/>
              </a:buClr>
              <a:buSzPts val="3400"/>
              <a:buFont typeface="Montserrat"/>
              <a:buNone/>
              <a:defRPr b="0" i="0" sz="3400" u="none" cap="none" strike="noStrike">
                <a:solidFill>
                  <a:srgbClr val="515252"/>
                </a:solidFill>
                <a:latin typeface="Montserrat"/>
                <a:ea typeface="Montserrat"/>
                <a:cs typeface="Montserrat"/>
                <a:sym typeface="Montserrat"/>
              </a:defRPr>
            </a:lvl4pPr>
            <a:lvl5pPr lvl="4" marR="0" rtl="0" algn="ctr">
              <a:lnSpc>
                <a:spcPct val="100000"/>
              </a:lnSpc>
              <a:spcBef>
                <a:spcPts val="0"/>
              </a:spcBef>
              <a:spcAft>
                <a:spcPts val="0"/>
              </a:spcAft>
              <a:buClr>
                <a:srgbClr val="515252"/>
              </a:buClr>
              <a:buSzPts val="3400"/>
              <a:buFont typeface="Montserrat"/>
              <a:buNone/>
              <a:defRPr b="0" i="0" sz="3400" u="none" cap="none" strike="noStrike">
                <a:solidFill>
                  <a:srgbClr val="515252"/>
                </a:solidFill>
                <a:latin typeface="Montserrat"/>
                <a:ea typeface="Montserrat"/>
                <a:cs typeface="Montserrat"/>
                <a:sym typeface="Montserrat"/>
              </a:defRPr>
            </a:lvl5pPr>
            <a:lvl6pPr lvl="5" marR="0" rtl="0" algn="ctr">
              <a:lnSpc>
                <a:spcPct val="100000"/>
              </a:lnSpc>
              <a:spcBef>
                <a:spcPts val="0"/>
              </a:spcBef>
              <a:spcAft>
                <a:spcPts val="0"/>
              </a:spcAft>
              <a:buClr>
                <a:srgbClr val="515252"/>
              </a:buClr>
              <a:buSzPts val="3400"/>
              <a:buFont typeface="Montserrat"/>
              <a:buNone/>
              <a:defRPr b="0" i="0" sz="3400" u="none" cap="none" strike="noStrike">
                <a:solidFill>
                  <a:srgbClr val="515252"/>
                </a:solidFill>
                <a:latin typeface="Montserrat"/>
                <a:ea typeface="Montserrat"/>
                <a:cs typeface="Montserrat"/>
                <a:sym typeface="Montserrat"/>
              </a:defRPr>
            </a:lvl6pPr>
            <a:lvl7pPr lvl="6" marR="0" rtl="0" algn="ctr">
              <a:lnSpc>
                <a:spcPct val="100000"/>
              </a:lnSpc>
              <a:spcBef>
                <a:spcPts val="0"/>
              </a:spcBef>
              <a:spcAft>
                <a:spcPts val="0"/>
              </a:spcAft>
              <a:buClr>
                <a:srgbClr val="515252"/>
              </a:buClr>
              <a:buSzPts val="3400"/>
              <a:buFont typeface="Montserrat"/>
              <a:buNone/>
              <a:defRPr b="0" i="0" sz="3400" u="none" cap="none" strike="noStrike">
                <a:solidFill>
                  <a:srgbClr val="515252"/>
                </a:solidFill>
                <a:latin typeface="Montserrat"/>
                <a:ea typeface="Montserrat"/>
                <a:cs typeface="Montserrat"/>
                <a:sym typeface="Montserrat"/>
              </a:defRPr>
            </a:lvl7pPr>
            <a:lvl8pPr lvl="7" marR="0" rtl="0" algn="ctr">
              <a:lnSpc>
                <a:spcPct val="100000"/>
              </a:lnSpc>
              <a:spcBef>
                <a:spcPts val="0"/>
              </a:spcBef>
              <a:spcAft>
                <a:spcPts val="0"/>
              </a:spcAft>
              <a:buClr>
                <a:srgbClr val="515252"/>
              </a:buClr>
              <a:buSzPts val="3400"/>
              <a:buFont typeface="Montserrat"/>
              <a:buNone/>
              <a:defRPr b="0" i="0" sz="3400" u="none" cap="none" strike="noStrike">
                <a:solidFill>
                  <a:srgbClr val="515252"/>
                </a:solidFill>
                <a:latin typeface="Montserrat"/>
                <a:ea typeface="Montserrat"/>
                <a:cs typeface="Montserrat"/>
                <a:sym typeface="Montserrat"/>
              </a:defRPr>
            </a:lvl8pPr>
            <a:lvl9pPr lvl="8" marR="0" rtl="0" algn="ctr">
              <a:lnSpc>
                <a:spcPct val="100000"/>
              </a:lnSpc>
              <a:spcBef>
                <a:spcPts val="0"/>
              </a:spcBef>
              <a:spcAft>
                <a:spcPts val="0"/>
              </a:spcAft>
              <a:buClr>
                <a:srgbClr val="515252"/>
              </a:buClr>
              <a:buSzPts val="3400"/>
              <a:buFont typeface="Montserrat"/>
              <a:buNone/>
              <a:defRPr b="0" i="0" sz="3400" u="none" cap="none" strike="noStrike">
                <a:solidFill>
                  <a:srgbClr val="515252"/>
                </a:solidFill>
                <a:latin typeface="Montserrat"/>
                <a:ea typeface="Montserrat"/>
                <a:cs typeface="Montserrat"/>
                <a:sym typeface="Montserrat"/>
              </a:defRPr>
            </a:lvl9pPr>
          </a:lstStyle>
          <a:p/>
        </p:txBody>
      </p:sp>
      <p:sp>
        <p:nvSpPr>
          <p:cNvPr id="113" name="Google Shape;113;p21"/>
          <p:cNvSpPr txBox="1"/>
          <p:nvPr>
            <p:ph idx="1" type="body"/>
          </p:nvPr>
        </p:nvSpPr>
        <p:spPr>
          <a:xfrm>
            <a:off x="633413" y="1214438"/>
            <a:ext cx="7877100" cy="3452700"/>
          </a:xfrm>
          <a:prstGeom prst="rect">
            <a:avLst/>
          </a:prstGeom>
          <a:noFill/>
          <a:ln>
            <a:noFill/>
          </a:ln>
        </p:spPr>
        <p:txBody>
          <a:bodyPr anchorCtr="0" anchor="ctr" bIns="19050" lIns="19050" spcFirstLastPara="1" rIns="19050" wrap="square" tIns="19050">
            <a:normAutofit/>
          </a:bodyPr>
          <a:lstStyle>
            <a:lvl1pPr indent="-273050" lvl="0" marL="45720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1pPr>
            <a:lvl2pPr indent="-273050" lvl="1" marL="91440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2pPr>
            <a:lvl3pPr indent="-273050" lvl="2" marL="137160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3pPr>
            <a:lvl4pPr indent="-273050" lvl="3" marL="182880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4pPr>
            <a:lvl5pPr indent="-273050" lvl="4" marL="2286000" marR="0" rtl="0" algn="l">
              <a:lnSpc>
                <a:spcPct val="120000"/>
              </a:lnSpc>
              <a:spcBef>
                <a:spcPts val="2000"/>
              </a:spcBef>
              <a:spcAft>
                <a:spcPts val="0"/>
              </a:spcAft>
              <a:buClr>
                <a:srgbClr val="3F3F3F"/>
              </a:buClr>
              <a:buSzPts val="700"/>
              <a:buFont typeface="PT Serif"/>
              <a:buChar char="•"/>
              <a:defRPr b="0" i="0" sz="900" u="none" cap="none" strike="noStrike">
                <a:solidFill>
                  <a:srgbClr val="3F3F3F"/>
                </a:solidFill>
                <a:latin typeface="PT Serif"/>
                <a:ea typeface="PT Serif"/>
                <a:cs typeface="PT Serif"/>
                <a:sym typeface="PT Serif"/>
              </a:defRPr>
            </a:lvl5pPr>
            <a:lvl6pPr indent="-273050" lvl="5" marL="2743200"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6pPr>
            <a:lvl7pPr indent="-273050" lvl="6" marL="3200400"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7pPr>
            <a:lvl8pPr indent="-273050" lvl="7" marL="3657600"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8pPr>
            <a:lvl9pPr indent="-273050" lvl="8" marL="4114800" marR="0" rtl="0" algn="l">
              <a:lnSpc>
                <a:spcPct val="120000"/>
              </a:lnSpc>
              <a:spcBef>
                <a:spcPts val="2000"/>
              </a:spcBef>
              <a:spcAft>
                <a:spcPts val="0"/>
              </a:spcAft>
              <a:buClr>
                <a:srgbClr val="717172"/>
              </a:buClr>
              <a:buSzPts val="700"/>
              <a:buFont typeface="PT Serif"/>
              <a:buChar char="•"/>
              <a:defRPr b="0" i="0" sz="900" u="none" cap="none" strike="noStrike">
                <a:solidFill>
                  <a:srgbClr val="717172"/>
                </a:solidFill>
                <a:latin typeface="PT Serif"/>
                <a:ea typeface="PT Serif"/>
                <a:cs typeface="PT Serif"/>
                <a:sym typeface="PT Serif"/>
              </a:defRPr>
            </a:lvl9pPr>
          </a:lstStyle>
          <a:p/>
        </p:txBody>
      </p:sp>
      <p:sp>
        <p:nvSpPr>
          <p:cNvPr id="114" name="Google Shape;114;p21"/>
          <p:cNvSpPr txBox="1"/>
          <p:nvPr>
            <p:ph idx="12" type="sldNum"/>
          </p:nvPr>
        </p:nvSpPr>
        <p:spPr>
          <a:xfrm>
            <a:off x="8377126" y="4794885"/>
            <a:ext cx="38400" cy="246300"/>
          </a:xfrm>
          <a:prstGeom prst="rect">
            <a:avLst/>
          </a:prstGeom>
          <a:noFill/>
          <a:ln>
            <a:noFill/>
          </a:ln>
        </p:spPr>
        <p:txBody>
          <a:bodyPr anchorCtr="0" anchor="t" bIns="19050" lIns="19050" spcFirstLastPara="1" rIns="19050" wrap="square" tIns="19050">
            <a:spAutoFit/>
          </a:bodyPr>
          <a:lstStyle>
            <a:lvl1pPr indent="0" lvl="0" marL="0" marR="0" rtl="0" algn="ctr">
              <a:lnSpc>
                <a:spcPct val="100000"/>
              </a:lnSpc>
              <a:spcBef>
                <a:spcPts val="0"/>
              </a:spcBef>
              <a:spcAft>
                <a:spcPts val="0"/>
              </a:spcAft>
              <a:buClr>
                <a:srgbClr val="2958BD"/>
              </a:buClr>
              <a:buSzPts val="1400"/>
              <a:buFont typeface="PT Serif"/>
              <a:buNone/>
              <a:defRPr b="0" i="0" sz="1400" u="none" cap="none" strike="noStrike">
                <a:solidFill>
                  <a:srgbClr val="2958BD"/>
                </a:solidFill>
                <a:latin typeface="PT Serif"/>
                <a:ea typeface="PT Serif"/>
                <a:cs typeface="PT Serif"/>
                <a:sym typeface="PT Serif"/>
              </a:defRPr>
            </a:lvl1pPr>
            <a:lvl2pPr indent="0" lvl="1" marL="0" marR="0" rtl="0" algn="ctr">
              <a:lnSpc>
                <a:spcPct val="100000"/>
              </a:lnSpc>
              <a:spcBef>
                <a:spcPts val="0"/>
              </a:spcBef>
              <a:spcAft>
                <a:spcPts val="0"/>
              </a:spcAft>
              <a:buClr>
                <a:srgbClr val="2958BD"/>
              </a:buClr>
              <a:buSzPts val="1400"/>
              <a:buFont typeface="PT Serif"/>
              <a:buNone/>
              <a:defRPr b="0" i="0" sz="1400" u="none" cap="none" strike="noStrike">
                <a:solidFill>
                  <a:srgbClr val="2958BD"/>
                </a:solidFill>
                <a:latin typeface="PT Serif"/>
                <a:ea typeface="PT Serif"/>
                <a:cs typeface="PT Serif"/>
                <a:sym typeface="PT Serif"/>
              </a:defRPr>
            </a:lvl2pPr>
            <a:lvl3pPr indent="0" lvl="2" marL="0" marR="0" rtl="0" algn="ctr">
              <a:lnSpc>
                <a:spcPct val="100000"/>
              </a:lnSpc>
              <a:spcBef>
                <a:spcPts val="0"/>
              </a:spcBef>
              <a:spcAft>
                <a:spcPts val="0"/>
              </a:spcAft>
              <a:buClr>
                <a:srgbClr val="2958BD"/>
              </a:buClr>
              <a:buSzPts val="1400"/>
              <a:buFont typeface="PT Serif"/>
              <a:buNone/>
              <a:defRPr b="0" i="0" sz="1400" u="none" cap="none" strike="noStrike">
                <a:solidFill>
                  <a:srgbClr val="2958BD"/>
                </a:solidFill>
                <a:latin typeface="PT Serif"/>
                <a:ea typeface="PT Serif"/>
                <a:cs typeface="PT Serif"/>
                <a:sym typeface="PT Serif"/>
              </a:defRPr>
            </a:lvl3pPr>
            <a:lvl4pPr indent="0" lvl="3" marL="0" marR="0" rtl="0" algn="ctr">
              <a:lnSpc>
                <a:spcPct val="100000"/>
              </a:lnSpc>
              <a:spcBef>
                <a:spcPts val="0"/>
              </a:spcBef>
              <a:spcAft>
                <a:spcPts val="0"/>
              </a:spcAft>
              <a:buClr>
                <a:srgbClr val="2958BD"/>
              </a:buClr>
              <a:buSzPts val="1400"/>
              <a:buFont typeface="PT Serif"/>
              <a:buNone/>
              <a:defRPr b="0" i="0" sz="1400" u="none" cap="none" strike="noStrike">
                <a:solidFill>
                  <a:srgbClr val="2958BD"/>
                </a:solidFill>
                <a:latin typeface="PT Serif"/>
                <a:ea typeface="PT Serif"/>
                <a:cs typeface="PT Serif"/>
                <a:sym typeface="PT Serif"/>
              </a:defRPr>
            </a:lvl4pPr>
            <a:lvl5pPr indent="0" lvl="4" marL="0" marR="0" rtl="0" algn="ctr">
              <a:lnSpc>
                <a:spcPct val="100000"/>
              </a:lnSpc>
              <a:spcBef>
                <a:spcPts val="0"/>
              </a:spcBef>
              <a:spcAft>
                <a:spcPts val="0"/>
              </a:spcAft>
              <a:buClr>
                <a:srgbClr val="2958BD"/>
              </a:buClr>
              <a:buSzPts val="1400"/>
              <a:buFont typeface="PT Serif"/>
              <a:buNone/>
              <a:defRPr b="0" i="0" sz="1400" u="none" cap="none" strike="noStrike">
                <a:solidFill>
                  <a:srgbClr val="2958BD"/>
                </a:solidFill>
                <a:latin typeface="PT Serif"/>
                <a:ea typeface="PT Serif"/>
                <a:cs typeface="PT Serif"/>
                <a:sym typeface="PT Serif"/>
              </a:defRPr>
            </a:lvl5pPr>
            <a:lvl6pPr indent="0" lvl="5" marL="0" marR="0" rtl="0" algn="ctr">
              <a:lnSpc>
                <a:spcPct val="100000"/>
              </a:lnSpc>
              <a:spcBef>
                <a:spcPts val="0"/>
              </a:spcBef>
              <a:spcAft>
                <a:spcPts val="0"/>
              </a:spcAft>
              <a:buClr>
                <a:srgbClr val="2958BD"/>
              </a:buClr>
              <a:buSzPts val="1400"/>
              <a:buFont typeface="PT Serif"/>
              <a:buNone/>
              <a:defRPr b="0" i="0" sz="1400" u="none" cap="none" strike="noStrike">
                <a:solidFill>
                  <a:srgbClr val="2958BD"/>
                </a:solidFill>
                <a:latin typeface="PT Serif"/>
                <a:ea typeface="PT Serif"/>
                <a:cs typeface="PT Serif"/>
                <a:sym typeface="PT Serif"/>
              </a:defRPr>
            </a:lvl6pPr>
            <a:lvl7pPr indent="0" lvl="6" marL="0" marR="0" rtl="0" algn="ctr">
              <a:lnSpc>
                <a:spcPct val="100000"/>
              </a:lnSpc>
              <a:spcBef>
                <a:spcPts val="0"/>
              </a:spcBef>
              <a:spcAft>
                <a:spcPts val="0"/>
              </a:spcAft>
              <a:buClr>
                <a:srgbClr val="2958BD"/>
              </a:buClr>
              <a:buSzPts val="1400"/>
              <a:buFont typeface="PT Serif"/>
              <a:buNone/>
              <a:defRPr b="0" i="0" sz="1400" u="none" cap="none" strike="noStrike">
                <a:solidFill>
                  <a:srgbClr val="2958BD"/>
                </a:solidFill>
                <a:latin typeface="PT Serif"/>
                <a:ea typeface="PT Serif"/>
                <a:cs typeface="PT Serif"/>
                <a:sym typeface="PT Serif"/>
              </a:defRPr>
            </a:lvl7pPr>
            <a:lvl8pPr indent="0" lvl="7" marL="0" marR="0" rtl="0" algn="ctr">
              <a:lnSpc>
                <a:spcPct val="100000"/>
              </a:lnSpc>
              <a:spcBef>
                <a:spcPts val="0"/>
              </a:spcBef>
              <a:spcAft>
                <a:spcPts val="0"/>
              </a:spcAft>
              <a:buClr>
                <a:srgbClr val="2958BD"/>
              </a:buClr>
              <a:buSzPts val="1400"/>
              <a:buFont typeface="PT Serif"/>
              <a:buNone/>
              <a:defRPr b="0" i="0" sz="1400" u="none" cap="none" strike="noStrike">
                <a:solidFill>
                  <a:srgbClr val="2958BD"/>
                </a:solidFill>
                <a:latin typeface="PT Serif"/>
                <a:ea typeface="PT Serif"/>
                <a:cs typeface="PT Serif"/>
                <a:sym typeface="PT Serif"/>
              </a:defRPr>
            </a:lvl8pPr>
            <a:lvl9pPr indent="0" lvl="8" marL="0" marR="0" rtl="0" algn="ctr">
              <a:lnSpc>
                <a:spcPct val="100000"/>
              </a:lnSpc>
              <a:spcBef>
                <a:spcPts val="0"/>
              </a:spcBef>
              <a:spcAft>
                <a:spcPts val="0"/>
              </a:spcAft>
              <a:buClr>
                <a:srgbClr val="2958BD"/>
              </a:buClr>
              <a:buSzPts val="1400"/>
              <a:buFont typeface="PT Serif"/>
              <a:buNone/>
              <a:defRPr b="0" i="0" sz="1400" u="none" cap="none" strike="noStrike">
                <a:solidFill>
                  <a:srgbClr val="2958BD"/>
                </a:solidFill>
                <a:latin typeface="PT Serif"/>
                <a:ea typeface="PT Serif"/>
                <a:cs typeface="PT Serif"/>
                <a:sym typeface="PT Serif"/>
              </a:defRPr>
            </a:lvl9pPr>
          </a:lstStyle>
          <a:p>
            <a:pPr indent="0" lvl="0" marL="0" rtl="0" algn="ctr">
              <a:spcBef>
                <a:spcPts val="0"/>
              </a:spcBef>
              <a:spcAft>
                <a:spcPts val="0"/>
              </a:spcAft>
              <a:buNone/>
            </a:pPr>
            <a:r>
              <a:t/>
            </a:r>
            <a:endParaRPr/>
          </a:p>
        </p:txBody>
      </p:sp>
      <p:sp>
        <p:nvSpPr>
          <p:cNvPr id="115" name="Google Shape;115;p21"/>
          <p:cNvSpPr txBox="1"/>
          <p:nvPr/>
        </p:nvSpPr>
        <p:spPr>
          <a:xfrm>
            <a:off x="3794862" y="4812118"/>
            <a:ext cx="1554300" cy="244800"/>
          </a:xfrm>
          <a:prstGeom prst="rect">
            <a:avLst/>
          </a:prstGeom>
          <a:noFill/>
          <a:ln>
            <a:noFill/>
          </a:ln>
        </p:spPr>
        <p:txBody>
          <a:bodyPr anchorCtr="0" anchor="t" bIns="17150" lIns="34275" spcFirstLastPara="1" rIns="34275" wrap="square" tIns="17150">
            <a:noAutofit/>
          </a:bodyPr>
          <a:lstStyle/>
          <a:p>
            <a:pPr indent="0" lvl="0" marL="0" marR="0" rtl="0" algn="ctr">
              <a:lnSpc>
                <a:spcPct val="100000"/>
              </a:lnSpc>
              <a:spcBef>
                <a:spcPts val="0"/>
              </a:spcBef>
              <a:spcAft>
                <a:spcPts val="0"/>
              </a:spcAft>
              <a:buClr>
                <a:schemeClr val="lt1"/>
              </a:buClr>
              <a:buSzPts val="800"/>
              <a:buFont typeface="Montserrat"/>
              <a:buNone/>
            </a:pPr>
            <a:r>
              <a:rPr b="0" i="0" lang="en" sz="800" u="none" cap="none" strike="noStrike">
                <a:solidFill>
                  <a:schemeClr val="lt1"/>
                </a:solidFill>
                <a:latin typeface="Montserrat"/>
                <a:ea typeface="Montserrat"/>
                <a:cs typeface="Montserrat"/>
                <a:sym typeface="Montserrat"/>
              </a:rPr>
              <a:t>World Book, Inc.  </a:t>
            </a:r>
            <a:endParaRPr sz="500"/>
          </a:p>
          <a:p>
            <a:pPr indent="0" lvl="0" marL="0" marR="0" rtl="0" algn="ctr">
              <a:lnSpc>
                <a:spcPct val="100000"/>
              </a:lnSpc>
              <a:spcBef>
                <a:spcPts val="0"/>
              </a:spcBef>
              <a:spcAft>
                <a:spcPts val="0"/>
              </a:spcAft>
              <a:buClr>
                <a:schemeClr val="lt1"/>
              </a:buClr>
              <a:buSzPts val="800"/>
              <a:buFont typeface="Montserrat"/>
              <a:buNone/>
            </a:pPr>
            <a:r>
              <a:rPr b="0" i="0" lang="en" sz="800" u="none" cap="none" strike="noStrike">
                <a:solidFill>
                  <a:schemeClr val="lt1"/>
                </a:solidFill>
                <a:latin typeface="Montserrat"/>
                <a:ea typeface="Montserrat"/>
                <a:cs typeface="Montserrat"/>
                <a:sym typeface="Montserrat"/>
              </a:rPr>
              <a:t>Proprietary and Confidential</a:t>
            </a:r>
            <a:endParaRPr sz="500"/>
          </a:p>
        </p:txBody>
      </p:sp>
      <p:sp>
        <p:nvSpPr>
          <p:cNvPr id="116" name="Google Shape;116;p21"/>
          <p:cNvSpPr txBox="1"/>
          <p:nvPr/>
        </p:nvSpPr>
        <p:spPr>
          <a:xfrm>
            <a:off x="7292611" y="4786313"/>
            <a:ext cx="989400" cy="315600"/>
          </a:xfrm>
          <a:prstGeom prst="rect">
            <a:avLst/>
          </a:prstGeom>
          <a:noFill/>
          <a:ln>
            <a:noFill/>
          </a:ln>
        </p:spPr>
        <p:txBody>
          <a:bodyPr anchorCtr="0" anchor="t" bIns="17150" lIns="34275" spcFirstLastPara="1" rIns="34275" wrap="square" tIns="17150">
            <a:noAutofit/>
          </a:bodyPr>
          <a:lstStyle/>
          <a:p>
            <a:pPr indent="0" lvl="0" marL="0" marR="0" rtl="0" algn="ctr">
              <a:lnSpc>
                <a:spcPct val="100000"/>
              </a:lnSpc>
              <a:spcBef>
                <a:spcPts val="0"/>
              </a:spcBef>
              <a:spcAft>
                <a:spcPts val="0"/>
              </a:spcAft>
              <a:buClr>
                <a:srgbClr val="515252"/>
              </a:buClr>
              <a:buSzPts val="700"/>
              <a:buFont typeface="PT Serif"/>
              <a:buNone/>
            </a:pPr>
            <a:r>
              <a:t/>
            </a:r>
            <a:endParaRPr b="0" i="0" sz="700" u="none" cap="none" strike="noStrike">
              <a:solidFill>
                <a:schemeClr val="dk1"/>
              </a:solidFill>
              <a:latin typeface="Montserrat"/>
              <a:ea typeface="Montserrat"/>
              <a:cs typeface="Montserrat"/>
              <a:sym typeface="Montserrat"/>
            </a:endParaRPr>
          </a:p>
        </p:txBody>
      </p:sp>
    </p:spTree>
  </p:cSld>
  <p:clrMap accent1="accent1" accent2="accent2" accent3="accent3" accent4="accent4" accent5="accent5" accent6="accent6" bg1="lt1" bg2="dk2" tx1="dk1" tx2="lt2" folHlink="folHlink" hlink="hlink"/>
  <p:sldLayoutIdLst>
    <p:sldLayoutId id="2147483666" r:id="rId1"/>
    <p:sldLayoutId id="2147483667" r:id="rId2"/>
    <p:sldLayoutId id="2147483668" r:id="rId3"/>
    <p:sldLayoutId id="2147483669" r:id="rId4"/>
    <p:sldLayoutId id="2147483670" r:id="rId5"/>
    <p:sldLayoutId id="2147483671"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7.jpg"/><Relationship Id="rId4" Type="http://schemas.openxmlformats.org/officeDocument/2006/relationships/image" Target="../media/image8.jpg"/><Relationship Id="rId9" Type="http://schemas.openxmlformats.org/officeDocument/2006/relationships/image" Target="../media/image7.png"/><Relationship Id="rId5" Type="http://schemas.openxmlformats.org/officeDocument/2006/relationships/image" Target="../media/image15.jpg"/><Relationship Id="rId6" Type="http://schemas.openxmlformats.org/officeDocument/2006/relationships/image" Target="../media/image10.jpg"/><Relationship Id="rId7" Type="http://schemas.openxmlformats.org/officeDocument/2006/relationships/image" Target="../media/image3.jpg"/><Relationship Id="rId8"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 Id="rId3" Type="http://schemas.openxmlformats.org/officeDocument/2006/relationships/image" Target="../media/image4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3.xml"/><Relationship Id="rId3"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xml"/><Relationship Id="rId3" Type="http://schemas.openxmlformats.org/officeDocument/2006/relationships/hyperlink" Target="https://infohio.org/component/zoo/item/webquest-wbkids-70022" TargetMode="External"/><Relationship Id="rId4" Type="http://schemas.openxmlformats.org/officeDocument/2006/relationships/hyperlink" Target="https://www.infohio.org/blog/item/using-world-book-webquests-for-print-and-digital-instruction" TargetMode="External"/><Relationship Id="rId5" Type="http://schemas.openxmlformats.org/officeDocument/2006/relationships/hyperlink" Target="https://www.infohio.org/educator-tools" TargetMode="External"/><Relationship Id="rId6" Type="http://schemas.openxmlformats.org/officeDocument/2006/relationships/image" Target="../media/image23.png"/><Relationship Id="rId7"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image" Target="../media/image25.png"/><Relationship Id="rId5"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hyperlink" Target="http://www.youtube.com/watch?v=ExcysmGa_sg" TargetMode="External"/><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8.xml"/><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31.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hyperlink" Target="https://www.worldbookonline.com/training/free-resources/free-resources-index.htm" TargetMode="External"/><Relationship Id="rId4" Type="http://schemas.openxmlformats.org/officeDocument/2006/relationships/hyperlink" Target="https://www.worldbookonline.com/training/products/kids/kids-index.htm" TargetMode="External"/><Relationship Id="rId9" Type="http://schemas.openxmlformats.org/officeDocument/2006/relationships/image" Target="../media/image42.png"/><Relationship Id="rId5" Type="http://schemas.openxmlformats.org/officeDocument/2006/relationships/hyperlink" Target="https://www.worldbookonline.com/training/assets/distance-learning/lesson_ideas_kids.pdf" TargetMode="External"/><Relationship Id="rId6" Type="http://schemas.openxmlformats.org/officeDocument/2006/relationships/hyperlink" Target="https://www.worldbookonline.com/training/free-resources/free-resources-help-students.htm" TargetMode="External"/><Relationship Id="rId7" Type="http://schemas.openxmlformats.org/officeDocument/2006/relationships/image" Target="../media/image39.png"/><Relationship Id="rId8"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4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3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 Id="rId3"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 Id="rId3"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cxnSp>
        <p:nvCxnSpPr>
          <p:cNvPr id="172" name="Google Shape;172;p28"/>
          <p:cNvCxnSpPr/>
          <p:nvPr/>
        </p:nvCxnSpPr>
        <p:spPr>
          <a:xfrm>
            <a:off x="2356203" y="2945311"/>
            <a:ext cx="595200" cy="0"/>
          </a:xfrm>
          <a:prstGeom prst="straightConnector1">
            <a:avLst/>
          </a:prstGeom>
          <a:noFill/>
          <a:ln cap="flat" cmpd="sng" w="63500">
            <a:solidFill>
              <a:srgbClr val="E8E9EB"/>
            </a:solidFill>
            <a:prstDash val="solid"/>
            <a:miter lim="400000"/>
            <a:headEnd len="sm" w="sm" type="none"/>
            <a:tailEnd len="sm" w="sm" type="none"/>
          </a:ln>
        </p:spPr>
      </p:cxnSp>
      <p:sp>
        <p:nvSpPr>
          <p:cNvPr id="173" name="Google Shape;173;p28"/>
          <p:cNvSpPr txBox="1"/>
          <p:nvPr/>
        </p:nvSpPr>
        <p:spPr>
          <a:xfrm>
            <a:off x="2815739" y="4248864"/>
            <a:ext cx="38400" cy="177000"/>
          </a:xfrm>
          <a:prstGeom prst="rect">
            <a:avLst/>
          </a:prstGeom>
          <a:noFill/>
          <a:ln>
            <a:noFill/>
          </a:ln>
        </p:spPr>
        <p:txBody>
          <a:bodyPr anchorCtr="0" anchor="ctr" bIns="19050" lIns="19050" spcFirstLastPara="1" rIns="19050" wrap="square" tIns="19050">
            <a:spAutoFit/>
          </a:bodyPr>
          <a:lstStyle/>
          <a:p>
            <a:pPr indent="0" lvl="0" marL="0" marR="0" rtl="0" algn="ctr">
              <a:lnSpc>
                <a:spcPct val="150000"/>
              </a:lnSpc>
              <a:spcBef>
                <a:spcPts val="0"/>
              </a:spcBef>
              <a:spcAft>
                <a:spcPts val="0"/>
              </a:spcAft>
              <a:buClr>
                <a:srgbClr val="515252"/>
              </a:buClr>
              <a:buSzPts val="900"/>
              <a:buFont typeface="PT Serif"/>
              <a:buNone/>
            </a:pPr>
            <a:r>
              <a:t/>
            </a:r>
            <a:endParaRPr b="0" i="0" sz="900" u="none" cap="none" strike="noStrike">
              <a:solidFill>
                <a:srgbClr val="515252"/>
              </a:solidFill>
              <a:latin typeface="PT Serif"/>
              <a:ea typeface="PT Serif"/>
              <a:cs typeface="PT Serif"/>
              <a:sym typeface="PT Serif"/>
            </a:endParaRPr>
          </a:p>
        </p:txBody>
      </p:sp>
      <p:pic>
        <p:nvPicPr>
          <p:cNvPr id="174" name="Google Shape;174;p28"/>
          <p:cNvPicPr preferRelativeResize="0"/>
          <p:nvPr>
            <p:ph idx="4" type="pic"/>
          </p:nvPr>
        </p:nvPicPr>
        <p:blipFill rotWithShape="1">
          <a:blip r:embed="rId3">
            <a:alphaModFix/>
          </a:blip>
          <a:srcRect b="0" l="26133" r="26133" t="0"/>
          <a:stretch/>
        </p:blipFill>
        <p:spPr>
          <a:xfrm>
            <a:off x="5720411" y="1761001"/>
            <a:ext cx="1524000" cy="2156700"/>
          </a:xfrm>
          <a:prstGeom prst="rect">
            <a:avLst/>
          </a:prstGeom>
          <a:noFill/>
          <a:ln>
            <a:noFill/>
          </a:ln>
        </p:spPr>
      </p:pic>
      <p:pic>
        <p:nvPicPr>
          <p:cNvPr id="175" name="Google Shape;175;p28"/>
          <p:cNvPicPr preferRelativeResize="0"/>
          <p:nvPr>
            <p:ph idx="6" type="pic"/>
          </p:nvPr>
        </p:nvPicPr>
        <p:blipFill rotWithShape="1">
          <a:blip r:embed="rId4">
            <a:alphaModFix/>
          </a:blip>
          <a:srcRect b="2226" l="0" r="0" t="2226"/>
          <a:stretch/>
        </p:blipFill>
        <p:spPr>
          <a:xfrm>
            <a:off x="7208875" y="2667425"/>
            <a:ext cx="1953600" cy="1244100"/>
          </a:xfrm>
          <a:prstGeom prst="rect">
            <a:avLst/>
          </a:prstGeom>
          <a:noFill/>
          <a:ln>
            <a:noFill/>
          </a:ln>
        </p:spPr>
      </p:pic>
      <p:pic>
        <p:nvPicPr>
          <p:cNvPr id="176" name="Google Shape;176;p28"/>
          <p:cNvPicPr preferRelativeResize="0"/>
          <p:nvPr>
            <p:ph idx="2" type="pic"/>
          </p:nvPr>
        </p:nvPicPr>
        <p:blipFill rotWithShape="1">
          <a:blip r:embed="rId5">
            <a:alphaModFix/>
          </a:blip>
          <a:srcRect b="0" l="14740" r="14733" t="0"/>
          <a:stretch/>
        </p:blipFill>
        <p:spPr>
          <a:xfrm>
            <a:off x="5715266" y="5280"/>
            <a:ext cx="1522200" cy="1761000"/>
          </a:xfrm>
          <a:prstGeom prst="rect">
            <a:avLst/>
          </a:prstGeom>
          <a:noFill/>
          <a:ln>
            <a:noFill/>
          </a:ln>
        </p:spPr>
      </p:pic>
      <p:sp>
        <p:nvSpPr>
          <p:cNvPr id="177" name="Google Shape;177;p28"/>
          <p:cNvSpPr/>
          <p:nvPr>
            <p:ph idx="5" type="pic"/>
          </p:nvPr>
        </p:nvSpPr>
        <p:spPr>
          <a:xfrm>
            <a:off x="5715266" y="3911534"/>
            <a:ext cx="3444900" cy="1239000"/>
          </a:xfrm>
          <a:prstGeom prst="rect">
            <a:avLst/>
          </a:prstGeom>
          <a:noFill/>
          <a:ln>
            <a:noFill/>
          </a:ln>
        </p:spPr>
        <p:txBody>
          <a:bodyPr anchorCtr="0" anchor="t" bIns="34275" lIns="34275" spcFirstLastPara="1" rIns="34275" wrap="square" tIns="34275">
            <a:noAutofit/>
          </a:bodyPr>
          <a:lstStyle/>
          <a:p>
            <a:pPr indent="0" lvl="0" marL="0" rtl="0" algn="l">
              <a:spcBef>
                <a:spcPts val="2000"/>
              </a:spcBef>
              <a:spcAft>
                <a:spcPts val="0"/>
              </a:spcAft>
              <a:buNone/>
            </a:pPr>
            <a:r>
              <a:t/>
            </a:r>
            <a:endParaRPr/>
          </a:p>
        </p:txBody>
      </p:sp>
      <p:pic>
        <p:nvPicPr>
          <p:cNvPr id="178" name="Google Shape;178;p28"/>
          <p:cNvPicPr preferRelativeResize="0"/>
          <p:nvPr/>
        </p:nvPicPr>
        <p:blipFill rotWithShape="1">
          <a:blip r:embed="rId6">
            <a:alphaModFix/>
          </a:blip>
          <a:srcRect b="23022" l="0" r="0" t="23022"/>
          <a:stretch/>
        </p:blipFill>
        <p:spPr>
          <a:xfrm>
            <a:off x="5720411" y="3913874"/>
            <a:ext cx="3426995" cy="1232390"/>
          </a:xfrm>
          <a:prstGeom prst="rect">
            <a:avLst/>
          </a:prstGeom>
          <a:noFill/>
          <a:ln>
            <a:noFill/>
          </a:ln>
        </p:spPr>
      </p:pic>
      <p:pic>
        <p:nvPicPr>
          <p:cNvPr id="179" name="Google Shape;179;p28"/>
          <p:cNvPicPr preferRelativeResize="0"/>
          <p:nvPr>
            <p:ph idx="3" type="pic"/>
          </p:nvPr>
        </p:nvPicPr>
        <p:blipFill rotWithShape="1">
          <a:blip r:embed="rId7">
            <a:alphaModFix/>
          </a:blip>
          <a:srcRect b="0" l="26171" r="26166" t="0"/>
          <a:stretch/>
        </p:blipFill>
        <p:spPr>
          <a:xfrm>
            <a:off x="7227475" y="0"/>
            <a:ext cx="1916400" cy="2679900"/>
          </a:xfrm>
          <a:prstGeom prst="rect">
            <a:avLst/>
          </a:prstGeom>
          <a:noFill/>
          <a:ln>
            <a:noFill/>
          </a:ln>
        </p:spPr>
      </p:pic>
      <p:sp>
        <p:nvSpPr>
          <p:cNvPr id="180" name="Google Shape;180;p28"/>
          <p:cNvSpPr txBox="1"/>
          <p:nvPr/>
        </p:nvSpPr>
        <p:spPr>
          <a:xfrm>
            <a:off x="533575" y="131575"/>
            <a:ext cx="4294500" cy="1508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300">
                <a:solidFill>
                  <a:srgbClr val="1D298C"/>
                </a:solidFill>
                <a:latin typeface="Montserrat"/>
                <a:ea typeface="Montserrat"/>
                <a:cs typeface="Montserrat"/>
                <a:sym typeface="Montserrat"/>
              </a:rPr>
              <a:t>World Book </a:t>
            </a:r>
            <a:r>
              <a:rPr b="1" lang="en" sz="4300">
                <a:solidFill>
                  <a:srgbClr val="FF6E88"/>
                </a:solidFill>
                <a:latin typeface="Montserrat"/>
                <a:ea typeface="Montserrat"/>
                <a:cs typeface="Montserrat"/>
                <a:sym typeface="Montserrat"/>
              </a:rPr>
              <a:t>Kids</a:t>
            </a:r>
            <a:endParaRPr sz="4300">
              <a:solidFill>
                <a:srgbClr val="FF6E88"/>
              </a:solidFill>
            </a:endParaRPr>
          </a:p>
        </p:txBody>
      </p:sp>
      <p:pic>
        <p:nvPicPr>
          <p:cNvPr id="181" name="Google Shape;181;p28"/>
          <p:cNvPicPr preferRelativeResize="0"/>
          <p:nvPr/>
        </p:nvPicPr>
        <p:blipFill>
          <a:blip r:embed="rId8">
            <a:alphaModFix/>
          </a:blip>
          <a:stretch>
            <a:fillRect/>
          </a:stretch>
        </p:blipFill>
        <p:spPr>
          <a:xfrm>
            <a:off x="2191576" y="1761000"/>
            <a:ext cx="924450" cy="924450"/>
          </a:xfrm>
          <a:prstGeom prst="rect">
            <a:avLst/>
          </a:prstGeom>
          <a:noFill/>
          <a:ln>
            <a:noFill/>
          </a:ln>
        </p:spPr>
      </p:pic>
      <p:sp>
        <p:nvSpPr>
          <p:cNvPr id="182" name="Google Shape;182;p28"/>
          <p:cNvSpPr/>
          <p:nvPr/>
        </p:nvSpPr>
        <p:spPr>
          <a:xfrm>
            <a:off x="594025" y="3050363"/>
            <a:ext cx="4173600" cy="2694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5252"/>
              </a:buClr>
              <a:buSzPts val="1500"/>
              <a:buFont typeface="Montserrat"/>
              <a:buNone/>
            </a:pPr>
            <a:r>
              <a:rPr lang="en" sz="1500">
                <a:solidFill>
                  <a:srgbClr val="515252"/>
                </a:solidFill>
                <a:latin typeface="Montserrat"/>
                <a:ea typeface="Montserrat"/>
                <a:cs typeface="Montserrat"/>
                <a:sym typeface="Montserrat"/>
              </a:rPr>
              <a:t>Inform </a:t>
            </a:r>
            <a:r>
              <a:rPr b="0" i="0" lang="en" sz="1500" u="none" cap="none" strike="noStrike">
                <a:solidFill>
                  <a:srgbClr val="515252"/>
                </a:solidFill>
                <a:latin typeface="Montserrat"/>
                <a:ea typeface="Montserrat"/>
                <a:cs typeface="Montserrat"/>
                <a:sym typeface="Montserrat"/>
              </a:rPr>
              <a:t>• </a:t>
            </a:r>
            <a:r>
              <a:rPr lang="en" sz="1500">
                <a:solidFill>
                  <a:srgbClr val="515252"/>
                </a:solidFill>
                <a:latin typeface="Montserrat"/>
                <a:ea typeface="Montserrat"/>
                <a:cs typeface="Montserrat"/>
                <a:sym typeface="Montserrat"/>
              </a:rPr>
              <a:t>Engage</a:t>
            </a:r>
            <a:r>
              <a:rPr b="0" i="0" lang="en" sz="1500" u="none" cap="none" strike="noStrike">
                <a:solidFill>
                  <a:srgbClr val="515252"/>
                </a:solidFill>
                <a:latin typeface="Montserrat"/>
                <a:ea typeface="Montserrat"/>
                <a:cs typeface="Montserrat"/>
                <a:sym typeface="Montserrat"/>
              </a:rPr>
              <a:t> • </a:t>
            </a:r>
            <a:r>
              <a:rPr lang="en" sz="1500">
                <a:solidFill>
                  <a:srgbClr val="515252"/>
                </a:solidFill>
                <a:latin typeface="Montserrat"/>
                <a:ea typeface="Montserrat"/>
                <a:cs typeface="Montserrat"/>
                <a:sym typeface="Montserrat"/>
              </a:rPr>
              <a:t>Inspire</a:t>
            </a:r>
            <a:endParaRPr b="0" i="0" sz="1500" u="none" cap="none" strike="noStrike">
              <a:solidFill>
                <a:srgbClr val="515252"/>
              </a:solidFill>
              <a:latin typeface="Montserrat"/>
              <a:ea typeface="Montserrat"/>
              <a:cs typeface="Montserrat"/>
              <a:sym typeface="Montserrat"/>
            </a:endParaRPr>
          </a:p>
        </p:txBody>
      </p:sp>
      <p:pic>
        <p:nvPicPr>
          <p:cNvPr id="183" name="Google Shape;183;p28"/>
          <p:cNvPicPr preferRelativeResize="0"/>
          <p:nvPr/>
        </p:nvPicPr>
        <p:blipFill>
          <a:blip r:embed="rId9">
            <a:alphaModFix/>
          </a:blip>
          <a:stretch>
            <a:fillRect/>
          </a:stretch>
        </p:blipFill>
        <p:spPr>
          <a:xfrm>
            <a:off x="94287" y="3684700"/>
            <a:ext cx="5173100" cy="1305350"/>
          </a:xfrm>
          <a:prstGeom prst="rect">
            <a:avLst/>
          </a:prstGeom>
          <a:noFill/>
          <a:ln>
            <a:noFill/>
          </a:ln>
        </p:spPr>
      </p:pic>
    </p:spTree>
  </p:cSld>
  <p:clrMapOvr>
    <a:masterClrMapping/>
  </p:clrMapOvr>
  <mc:AlternateContent>
    <mc:Choice Requires="p14">
      <p:transition spd="slow" p14:dur="175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7"/>
          <p:cNvSpPr txBox="1"/>
          <p:nvPr>
            <p:ph idx="1" type="body"/>
          </p:nvPr>
        </p:nvSpPr>
        <p:spPr>
          <a:xfrm>
            <a:off x="366050" y="1849948"/>
            <a:ext cx="4179300" cy="2406000"/>
          </a:xfrm>
          <a:prstGeom prst="rect">
            <a:avLst/>
          </a:prstGeom>
          <a:noFill/>
          <a:ln>
            <a:noFill/>
          </a:ln>
        </p:spPr>
        <p:txBody>
          <a:bodyPr anchorCtr="0" anchor="t" bIns="19050" lIns="19050" spcFirstLastPara="1" rIns="19050" wrap="square" tIns="19050">
            <a:noAutofit/>
          </a:bodyPr>
          <a:lstStyle/>
          <a:p>
            <a:pPr indent="-177800" lvl="0" marL="215900" rtl="0" algn="l">
              <a:lnSpc>
                <a:spcPct val="140000"/>
              </a:lnSpc>
              <a:spcBef>
                <a:spcPts val="0"/>
              </a:spcBef>
              <a:spcAft>
                <a:spcPts val="0"/>
              </a:spcAft>
              <a:buSzPts val="1400"/>
              <a:buFont typeface="Arial"/>
              <a:buChar char="•"/>
            </a:pPr>
            <a:r>
              <a:rPr b="1" lang="en" sz="1400">
                <a:latin typeface="Arial"/>
                <a:ea typeface="Arial"/>
                <a:cs typeface="Arial"/>
                <a:sym typeface="Arial"/>
              </a:rPr>
              <a:t>Interactive Maps</a:t>
            </a:r>
            <a:r>
              <a:rPr lang="en" sz="1400">
                <a:latin typeface="Arial"/>
                <a:ea typeface="Arial"/>
                <a:cs typeface="Arial"/>
                <a:sym typeface="Arial"/>
              </a:rPr>
              <a:t>-- explore the world map and find important places and their encyclopedia article linked.</a:t>
            </a:r>
            <a:endParaRPr sz="1400">
              <a:latin typeface="Arial"/>
              <a:ea typeface="Arial"/>
              <a:cs typeface="Arial"/>
              <a:sym typeface="Arial"/>
            </a:endParaRPr>
          </a:p>
          <a:p>
            <a:pPr indent="-177800" lvl="0" marL="215900" rtl="0" algn="l">
              <a:lnSpc>
                <a:spcPct val="140000"/>
              </a:lnSpc>
              <a:spcBef>
                <a:spcPts val="1000"/>
              </a:spcBef>
              <a:spcAft>
                <a:spcPts val="0"/>
              </a:spcAft>
              <a:buSzPts val="1400"/>
              <a:buFont typeface="Arial"/>
              <a:buChar char="•"/>
            </a:pPr>
            <a:r>
              <a:rPr b="1" lang="en" sz="1400">
                <a:latin typeface="Arial"/>
                <a:ea typeface="Arial"/>
                <a:cs typeface="Arial"/>
                <a:sym typeface="Arial"/>
              </a:rPr>
              <a:t>World Book Atlas</a:t>
            </a:r>
            <a:r>
              <a:rPr lang="en" sz="1400">
                <a:latin typeface="Arial"/>
                <a:ea typeface="Arial"/>
                <a:cs typeface="Arial"/>
                <a:sym typeface="Arial"/>
              </a:rPr>
              <a:t>-- maps showing political, population, economic, and weather information.</a:t>
            </a:r>
            <a:endParaRPr sz="1400">
              <a:latin typeface="Arial"/>
              <a:ea typeface="Arial"/>
              <a:cs typeface="Arial"/>
              <a:sym typeface="Arial"/>
            </a:endParaRPr>
          </a:p>
          <a:p>
            <a:pPr indent="-177800" lvl="0" marL="215900" rtl="0" algn="l">
              <a:lnSpc>
                <a:spcPct val="140000"/>
              </a:lnSpc>
              <a:spcBef>
                <a:spcPts val="1000"/>
              </a:spcBef>
              <a:spcAft>
                <a:spcPts val="1000"/>
              </a:spcAft>
              <a:buSzPts val="1400"/>
              <a:buFont typeface="Arial"/>
              <a:buChar char="•"/>
            </a:pPr>
            <a:r>
              <a:rPr b="1" lang="en" sz="1400">
                <a:latin typeface="Arial"/>
                <a:ea typeface="Arial"/>
                <a:cs typeface="Arial"/>
                <a:sym typeface="Arial"/>
              </a:rPr>
              <a:t>Outline Maps and Flags</a:t>
            </a:r>
            <a:r>
              <a:rPr lang="en" sz="1400">
                <a:latin typeface="Arial"/>
                <a:ea typeface="Arial"/>
                <a:cs typeface="Arial"/>
                <a:sym typeface="Arial"/>
              </a:rPr>
              <a:t>-- blackline maps to fill in and color.</a:t>
            </a:r>
            <a:endParaRPr sz="1400">
              <a:latin typeface="Arial"/>
              <a:ea typeface="Arial"/>
              <a:cs typeface="Arial"/>
              <a:sym typeface="Arial"/>
            </a:endParaRPr>
          </a:p>
        </p:txBody>
      </p:sp>
      <p:sp>
        <p:nvSpPr>
          <p:cNvPr id="254" name="Google Shape;254;p37"/>
          <p:cNvSpPr txBox="1"/>
          <p:nvPr>
            <p:ph type="title"/>
          </p:nvPr>
        </p:nvSpPr>
        <p:spPr>
          <a:xfrm>
            <a:off x="631335" y="332815"/>
            <a:ext cx="4179300" cy="910800"/>
          </a:xfrm>
          <a:prstGeom prst="rect">
            <a:avLst/>
          </a:prstGeom>
          <a:noFill/>
          <a:ln>
            <a:noFill/>
          </a:ln>
        </p:spPr>
        <p:txBody>
          <a:bodyPr anchorCtr="0" anchor="ctr" bIns="19050" lIns="19050" spcFirstLastPara="1" rIns="19050" wrap="square" tIns="19050">
            <a:noAutofit/>
          </a:bodyPr>
          <a:lstStyle/>
          <a:p>
            <a:pPr indent="0" lvl="0" marL="0" rtl="0" algn="l">
              <a:lnSpc>
                <a:spcPct val="100000"/>
              </a:lnSpc>
              <a:spcBef>
                <a:spcPts val="0"/>
              </a:spcBef>
              <a:spcAft>
                <a:spcPts val="0"/>
              </a:spcAft>
              <a:buClr>
                <a:srgbClr val="515252"/>
              </a:buClr>
              <a:buSzPts val="2600"/>
              <a:buFont typeface="Montserrat"/>
              <a:buNone/>
            </a:pPr>
            <a:r>
              <a:rPr lang="en" sz="3000">
                <a:solidFill>
                  <a:srgbClr val="1D298C"/>
                </a:solidFill>
              </a:rPr>
              <a:t>Maps and More</a:t>
            </a:r>
            <a:endParaRPr sz="3000">
              <a:solidFill>
                <a:srgbClr val="1D298C"/>
              </a:solidFill>
            </a:endParaRPr>
          </a:p>
        </p:txBody>
      </p:sp>
      <p:pic>
        <p:nvPicPr>
          <p:cNvPr id="255" name="Google Shape;255;p37"/>
          <p:cNvPicPr preferRelativeResize="0"/>
          <p:nvPr/>
        </p:nvPicPr>
        <p:blipFill>
          <a:blip r:embed="rId3">
            <a:alphaModFix/>
          </a:blip>
          <a:stretch>
            <a:fillRect/>
          </a:stretch>
        </p:blipFill>
        <p:spPr>
          <a:xfrm>
            <a:off x="5451425" y="992375"/>
            <a:ext cx="4293852" cy="3086324"/>
          </a:xfrm>
          <a:prstGeom prst="rect">
            <a:avLst/>
          </a:prstGeom>
          <a:noFill/>
          <a:ln>
            <a:noFill/>
          </a:ln>
        </p:spPr>
      </p:pic>
    </p:spTree>
  </p:cSld>
  <p:clrMapOvr>
    <a:masterClrMapping/>
  </p:clrMapOvr>
  <mc:AlternateContent>
    <mc:Choice Requires="p14">
      <p:transition spd="slow" p14:dur="1500">
        <p14:prism dir="l"/>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8"/>
          <p:cNvSpPr txBox="1"/>
          <p:nvPr>
            <p:ph type="title"/>
          </p:nvPr>
        </p:nvSpPr>
        <p:spPr>
          <a:xfrm rot="-5400000">
            <a:off x="-852304" y="2273396"/>
            <a:ext cx="3733800" cy="383700"/>
          </a:xfrm>
          <a:prstGeom prst="rect">
            <a:avLst/>
          </a:prstGeom>
          <a:noFill/>
          <a:ln>
            <a:noFill/>
          </a:ln>
        </p:spPr>
        <p:txBody>
          <a:bodyPr anchorCtr="0" anchor="t" bIns="19050" lIns="19050" spcFirstLastPara="1" rIns="19050" wrap="square" tIns="19050">
            <a:noAutofit/>
          </a:bodyPr>
          <a:lstStyle/>
          <a:p>
            <a:pPr indent="0" lvl="0" marL="0" rtl="0" algn="l">
              <a:lnSpc>
                <a:spcPct val="100000"/>
              </a:lnSpc>
              <a:spcBef>
                <a:spcPts val="0"/>
              </a:spcBef>
              <a:spcAft>
                <a:spcPts val="0"/>
              </a:spcAft>
              <a:buClr>
                <a:srgbClr val="515252"/>
              </a:buClr>
              <a:buSzPts val="2300"/>
              <a:buFont typeface="Montserrat"/>
              <a:buNone/>
            </a:pPr>
            <a:r>
              <a:rPr lang="en" sz="3000">
                <a:solidFill>
                  <a:srgbClr val="1D298C"/>
                </a:solidFill>
              </a:rPr>
              <a:t>Activities &amp; Science Projects</a:t>
            </a:r>
            <a:endParaRPr sz="3000">
              <a:solidFill>
                <a:srgbClr val="1D298C"/>
              </a:solidFill>
            </a:endParaRPr>
          </a:p>
        </p:txBody>
      </p:sp>
      <p:sp>
        <p:nvSpPr>
          <p:cNvPr id="261" name="Google Shape;261;p38"/>
          <p:cNvSpPr/>
          <p:nvPr/>
        </p:nvSpPr>
        <p:spPr>
          <a:xfrm>
            <a:off x="5944917" y="921938"/>
            <a:ext cx="38400" cy="179700"/>
          </a:xfrm>
          <a:prstGeom prst="rect">
            <a:avLst/>
          </a:prstGeom>
          <a:noFill/>
          <a:ln>
            <a:noFill/>
          </a:ln>
        </p:spPr>
        <p:txBody>
          <a:bodyPr anchorCtr="0" anchor="ctr" bIns="19050" lIns="19050" spcFirstLastPara="1" rIns="19050" wrap="square" tIns="19050">
            <a:noAutofit/>
          </a:bodyPr>
          <a:lstStyle/>
          <a:p>
            <a:pPr indent="0" lvl="0" marL="0" marR="0" rtl="0" algn="l">
              <a:lnSpc>
                <a:spcPct val="120000"/>
              </a:lnSpc>
              <a:spcBef>
                <a:spcPts val="0"/>
              </a:spcBef>
              <a:spcAft>
                <a:spcPts val="0"/>
              </a:spcAft>
              <a:buClr>
                <a:srgbClr val="515252"/>
              </a:buClr>
              <a:buSzPts val="800"/>
              <a:buFont typeface="PT Serif"/>
              <a:buNone/>
            </a:pPr>
            <a:r>
              <a:t/>
            </a:r>
            <a:endParaRPr b="0" i="0" sz="800" u="none" cap="none" strike="noStrike">
              <a:solidFill>
                <a:srgbClr val="515252"/>
              </a:solidFill>
              <a:latin typeface="PT Serif"/>
              <a:ea typeface="PT Serif"/>
              <a:cs typeface="PT Serif"/>
              <a:sym typeface="PT Serif"/>
            </a:endParaRPr>
          </a:p>
        </p:txBody>
      </p:sp>
      <p:sp>
        <p:nvSpPr>
          <p:cNvPr id="262" name="Google Shape;262;p38"/>
          <p:cNvSpPr/>
          <p:nvPr/>
        </p:nvSpPr>
        <p:spPr>
          <a:xfrm>
            <a:off x="5649652" y="3853688"/>
            <a:ext cx="3221100" cy="869400"/>
          </a:xfrm>
          <a:prstGeom prst="rect">
            <a:avLst/>
          </a:prstGeom>
          <a:noFill/>
          <a:ln>
            <a:noFill/>
          </a:ln>
        </p:spPr>
        <p:txBody>
          <a:bodyPr anchorCtr="0" anchor="ctr" bIns="19050" lIns="19050" spcFirstLastPara="1" rIns="19050" wrap="square" tIns="19050">
            <a:noAutofit/>
          </a:bodyPr>
          <a:lstStyle/>
          <a:p>
            <a:pPr indent="0" lvl="0" marL="0" marR="0" rtl="0" algn="l">
              <a:lnSpc>
                <a:spcPct val="150000"/>
              </a:lnSpc>
              <a:spcBef>
                <a:spcPts val="0"/>
              </a:spcBef>
              <a:spcAft>
                <a:spcPts val="0"/>
              </a:spcAft>
              <a:buClr>
                <a:srgbClr val="3F3F3F"/>
              </a:buClr>
              <a:buSzPts val="900"/>
              <a:buFont typeface="PT Serif"/>
              <a:buNone/>
            </a:pPr>
            <a:r>
              <a:rPr i="0" lang="en" sz="1200" u="none" cap="none" strike="noStrike">
                <a:solidFill>
                  <a:srgbClr val="3F3F3F"/>
                </a:solidFill>
              </a:rPr>
              <a:t>Whether these are teacher-led or completed at home, the How to Do a Science Project guides students through the scientific process. </a:t>
            </a:r>
            <a:endParaRPr i="0" sz="1200" u="none" cap="none" strike="noStrike">
              <a:solidFill>
                <a:srgbClr val="3F3F3F"/>
              </a:solidFill>
            </a:endParaRPr>
          </a:p>
        </p:txBody>
      </p:sp>
      <p:sp>
        <p:nvSpPr>
          <p:cNvPr id="263" name="Google Shape;263;p38"/>
          <p:cNvSpPr/>
          <p:nvPr/>
        </p:nvSpPr>
        <p:spPr>
          <a:xfrm>
            <a:off x="2569138" y="1860775"/>
            <a:ext cx="2859300" cy="1423500"/>
          </a:xfrm>
          <a:prstGeom prst="rect">
            <a:avLst/>
          </a:prstGeom>
          <a:noFill/>
          <a:ln>
            <a:noFill/>
          </a:ln>
        </p:spPr>
        <p:txBody>
          <a:bodyPr anchorCtr="0" anchor="ctr" bIns="19050" lIns="19050" spcFirstLastPara="1" rIns="19050" wrap="square" tIns="19050">
            <a:noAutofit/>
          </a:bodyPr>
          <a:lstStyle/>
          <a:p>
            <a:pPr indent="0" lvl="0" marL="0" marR="0" rtl="0" algn="l">
              <a:lnSpc>
                <a:spcPct val="150000"/>
              </a:lnSpc>
              <a:spcBef>
                <a:spcPts val="0"/>
              </a:spcBef>
              <a:spcAft>
                <a:spcPts val="0"/>
              </a:spcAft>
              <a:buClr>
                <a:srgbClr val="3F3F3F"/>
              </a:buClr>
              <a:buSzPts val="800"/>
              <a:buFont typeface="PT Serif"/>
              <a:buNone/>
            </a:pPr>
            <a:r>
              <a:rPr i="0" lang="en" sz="1200" u="none" cap="none" strike="noStrike">
                <a:solidFill>
                  <a:srgbClr val="3F3F3F"/>
                </a:solidFill>
              </a:rPr>
              <a:t>Find a science project in one of these 8 categories.  Each project comes with a list of easy-to-find materials, links to World Book </a:t>
            </a:r>
            <a:r>
              <a:rPr i="1" lang="en" sz="1200" u="none" cap="none" strike="noStrike">
                <a:solidFill>
                  <a:srgbClr val="3F3F3F"/>
                </a:solidFill>
              </a:rPr>
              <a:t>Kids</a:t>
            </a:r>
            <a:r>
              <a:rPr i="0" lang="en" sz="1200" u="none" cap="none" strike="noStrike">
                <a:solidFill>
                  <a:srgbClr val="3F3F3F"/>
                </a:solidFill>
              </a:rPr>
              <a:t> articles to build background knowledge, and discussion questions</a:t>
            </a:r>
            <a:r>
              <a:rPr i="0" lang="en" sz="800" u="none" cap="none" strike="noStrike">
                <a:solidFill>
                  <a:srgbClr val="3F3F3F"/>
                </a:solidFill>
              </a:rPr>
              <a:t>.  </a:t>
            </a:r>
            <a:endParaRPr i="0" sz="900" u="none" cap="none" strike="noStrike">
              <a:solidFill>
                <a:srgbClr val="3F3F3F"/>
              </a:solidFill>
            </a:endParaRPr>
          </a:p>
        </p:txBody>
      </p:sp>
      <p:sp>
        <p:nvSpPr>
          <p:cNvPr id="264" name="Google Shape;264;p38"/>
          <p:cNvSpPr/>
          <p:nvPr/>
        </p:nvSpPr>
        <p:spPr>
          <a:xfrm>
            <a:off x="5649652" y="299637"/>
            <a:ext cx="3220200" cy="869400"/>
          </a:xfrm>
          <a:prstGeom prst="rect">
            <a:avLst/>
          </a:prstGeom>
          <a:noFill/>
          <a:ln>
            <a:noFill/>
          </a:ln>
        </p:spPr>
        <p:txBody>
          <a:bodyPr anchorCtr="0" anchor="ctr" bIns="19050" lIns="19050" spcFirstLastPara="1" rIns="19050" wrap="square" tIns="19050">
            <a:noAutofit/>
          </a:bodyPr>
          <a:lstStyle/>
          <a:p>
            <a:pPr indent="0" lvl="0" marL="0" marR="0" rtl="0" algn="l">
              <a:lnSpc>
                <a:spcPct val="150000"/>
              </a:lnSpc>
              <a:spcBef>
                <a:spcPts val="0"/>
              </a:spcBef>
              <a:spcAft>
                <a:spcPts val="0"/>
              </a:spcAft>
              <a:buClr>
                <a:srgbClr val="3F3F3F"/>
              </a:buClr>
              <a:buSzPts val="800"/>
              <a:buFont typeface="PT Serif"/>
              <a:buNone/>
            </a:pPr>
            <a:r>
              <a:rPr i="0" lang="en" sz="1200" u="none" cap="none" strike="noStrike">
                <a:solidFill>
                  <a:srgbClr val="3F3F3F"/>
                </a:solidFill>
              </a:rPr>
              <a:t>Incorporate art with a fun activity!  Choose from 11 fun categories like doodle and design, treasure hunt, creature feature, and more.   </a:t>
            </a:r>
            <a:endParaRPr i="0" sz="1200" u="none" cap="none" strike="noStrike">
              <a:solidFill>
                <a:srgbClr val="3F3F3F"/>
              </a:solidFill>
            </a:endParaRPr>
          </a:p>
        </p:txBody>
      </p:sp>
      <p:pic>
        <p:nvPicPr>
          <p:cNvPr descr="A screenshot of a cell phone&#10;&#10;Description automatically generated" id="265" name="Google Shape;265;p38"/>
          <p:cNvPicPr preferRelativeResize="0"/>
          <p:nvPr>
            <p:ph idx="2" type="pic"/>
          </p:nvPr>
        </p:nvPicPr>
        <p:blipFill rotWithShape="1">
          <a:blip r:embed="rId3">
            <a:alphaModFix/>
          </a:blip>
          <a:srcRect b="0" l="6874" r="6874" t="0"/>
          <a:stretch/>
        </p:blipFill>
        <p:spPr>
          <a:xfrm>
            <a:off x="2633604" y="1515"/>
            <a:ext cx="2856600" cy="1714500"/>
          </a:xfrm>
          <a:prstGeom prst="rect">
            <a:avLst/>
          </a:prstGeom>
          <a:noFill/>
          <a:ln>
            <a:noFill/>
          </a:ln>
        </p:spPr>
      </p:pic>
      <p:pic>
        <p:nvPicPr>
          <p:cNvPr descr="A picture containing food, truck, fruit, parked&#10;&#10;Description automatically generated" id="266" name="Google Shape;266;p38"/>
          <p:cNvPicPr preferRelativeResize="0"/>
          <p:nvPr>
            <p:ph idx="3" type="pic"/>
          </p:nvPr>
        </p:nvPicPr>
        <p:blipFill rotWithShape="1">
          <a:blip r:embed="rId4">
            <a:alphaModFix/>
          </a:blip>
          <a:srcRect b="1009" l="0" r="0" t="999"/>
          <a:stretch/>
        </p:blipFill>
        <p:spPr>
          <a:xfrm>
            <a:off x="5488181" y="1714500"/>
            <a:ext cx="2859300" cy="1714500"/>
          </a:xfrm>
          <a:prstGeom prst="rect">
            <a:avLst/>
          </a:prstGeom>
          <a:noFill/>
          <a:ln>
            <a:noFill/>
          </a:ln>
        </p:spPr>
      </p:pic>
      <p:pic>
        <p:nvPicPr>
          <p:cNvPr descr="A screenshot of a cell phone&#10;&#10;Description automatically generated" id="267" name="Google Shape;267;p38"/>
          <p:cNvPicPr preferRelativeResize="0"/>
          <p:nvPr>
            <p:ph idx="4" type="pic"/>
          </p:nvPr>
        </p:nvPicPr>
        <p:blipFill rotWithShape="1">
          <a:blip r:embed="rId5">
            <a:alphaModFix/>
          </a:blip>
          <a:srcRect b="0" l="9023" r="9015" t="0"/>
          <a:stretch/>
        </p:blipFill>
        <p:spPr>
          <a:xfrm>
            <a:off x="2633604" y="3431172"/>
            <a:ext cx="2858100" cy="17145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39"/>
          <p:cNvSpPr txBox="1"/>
          <p:nvPr>
            <p:ph type="title"/>
          </p:nvPr>
        </p:nvSpPr>
        <p:spPr>
          <a:xfrm>
            <a:off x="629550" y="2367450"/>
            <a:ext cx="3167400" cy="639900"/>
          </a:xfrm>
          <a:prstGeom prst="rect">
            <a:avLst/>
          </a:prstGeom>
          <a:noFill/>
          <a:ln>
            <a:noFill/>
          </a:ln>
        </p:spPr>
        <p:txBody>
          <a:bodyPr anchorCtr="0" anchor="ctr" bIns="19050" lIns="19050" spcFirstLastPara="1" rIns="19050" wrap="square" tIns="19050">
            <a:noAutofit/>
          </a:bodyPr>
          <a:lstStyle/>
          <a:p>
            <a:pPr indent="0" lvl="0" marL="0" rtl="0" algn="l">
              <a:lnSpc>
                <a:spcPct val="100000"/>
              </a:lnSpc>
              <a:spcBef>
                <a:spcPts val="0"/>
              </a:spcBef>
              <a:spcAft>
                <a:spcPts val="0"/>
              </a:spcAft>
              <a:buClr>
                <a:srgbClr val="515252"/>
              </a:buClr>
              <a:buSzPts val="2340"/>
              <a:buFont typeface="Montserrat"/>
              <a:buNone/>
            </a:pPr>
            <a:r>
              <a:rPr lang="en" sz="4470">
                <a:solidFill>
                  <a:srgbClr val="FF6E88"/>
                </a:solidFill>
              </a:rPr>
              <a:t>Tools to elevate learning</a:t>
            </a:r>
            <a:endParaRPr sz="4470">
              <a:solidFill>
                <a:srgbClr val="FF6E88"/>
              </a:solidFill>
            </a:endParaRPr>
          </a:p>
        </p:txBody>
      </p:sp>
      <p:pic>
        <p:nvPicPr>
          <p:cNvPr id="273" name="Google Shape;273;p39"/>
          <p:cNvPicPr preferRelativeResize="0"/>
          <p:nvPr/>
        </p:nvPicPr>
        <p:blipFill rotWithShape="1">
          <a:blip r:embed="rId3">
            <a:alphaModFix/>
          </a:blip>
          <a:srcRect b="0" l="0" r="3185" t="1107"/>
          <a:stretch/>
        </p:blipFill>
        <p:spPr>
          <a:xfrm>
            <a:off x="5459300" y="975400"/>
            <a:ext cx="4881547" cy="30587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0"/>
          <p:cNvSpPr/>
          <p:nvPr/>
        </p:nvSpPr>
        <p:spPr>
          <a:xfrm>
            <a:off x="596608" y="1972032"/>
            <a:ext cx="4422300" cy="2895000"/>
          </a:xfrm>
          <a:prstGeom prst="rect">
            <a:avLst/>
          </a:prstGeom>
          <a:noFill/>
          <a:ln>
            <a:noFill/>
          </a:ln>
        </p:spPr>
        <p:txBody>
          <a:bodyPr anchorCtr="0" anchor="ctr" bIns="19050" lIns="19050" spcFirstLastPara="1" rIns="19050" wrap="square" tIns="19050">
            <a:noAutofit/>
          </a:bodyPr>
          <a:lstStyle/>
          <a:p>
            <a:pPr indent="-254000" lvl="0" marL="254000" marR="0" rtl="0" algn="l">
              <a:lnSpc>
                <a:spcPct val="100000"/>
              </a:lnSpc>
              <a:spcBef>
                <a:spcPts val="0"/>
              </a:spcBef>
              <a:spcAft>
                <a:spcPts val="0"/>
              </a:spcAft>
              <a:buClr>
                <a:srgbClr val="515252"/>
              </a:buClr>
              <a:buSzPts val="1200"/>
              <a:buFont typeface="Arial"/>
              <a:buChar char="•"/>
            </a:pPr>
            <a:r>
              <a:rPr b="1" lang="en" sz="1200">
                <a:solidFill>
                  <a:srgbClr val="515252"/>
                </a:solidFill>
              </a:rPr>
              <a:t>B</a:t>
            </a:r>
            <a:r>
              <a:rPr b="1" i="0" lang="en" sz="1200" u="none" cap="none" strike="noStrike">
                <a:solidFill>
                  <a:srgbClr val="515252"/>
                </a:solidFill>
              </a:rPr>
              <a:t>uilt-in read-aloud</a:t>
            </a:r>
            <a:r>
              <a:rPr i="0" lang="en" sz="1200" u="none" cap="none" strike="noStrike">
                <a:solidFill>
                  <a:srgbClr val="515252"/>
                </a:solidFill>
              </a:rPr>
              <a:t> function includes a word-by-word highlight while reading to help with pronunciation and understanding new words in context. </a:t>
            </a:r>
            <a:endParaRPr sz="500"/>
          </a:p>
          <a:p>
            <a:pPr indent="0" lvl="0" marL="0" marR="0" rtl="0" algn="l">
              <a:lnSpc>
                <a:spcPct val="100000"/>
              </a:lnSpc>
              <a:spcBef>
                <a:spcPts val="0"/>
              </a:spcBef>
              <a:spcAft>
                <a:spcPts val="0"/>
              </a:spcAft>
              <a:buClr>
                <a:srgbClr val="515252"/>
              </a:buClr>
              <a:buSzPts val="1200"/>
              <a:buFont typeface="Montserrat"/>
              <a:buNone/>
            </a:pPr>
            <a:r>
              <a:t/>
            </a:r>
            <a:endParaRPr i="0" sz="1200" u="none" cap="none" strike="noStrike">
              <a:solidFill>
                <a:srgbClr val="515252"/>
              </a:solidFill>
            </a:endParaRPr>
          </a:p>
          <a:p>
            <a:pPr indent="-254000" lvl="0" marL="254000" marR="0" rtl="0" algn="l">
              <a:lnSpc>
                <a:spcPct val="100000"/>
              </a:lnSpc>
              <a:spcBef>
                <a:spcPts val="0"/>
              </a:spcBef>
              <a:spcAft>
                <a:spcPts val="0"/>
              </a:spcAft>
              <a:buClr>
                <a:srgbClr val="515252"/>
              </a:buClr>
              <a:buSzPts val="1200"/>
              <a:buFont typeface="Arial"/>
              <a:buChar char="•"/>
            </a:pPr>
            <a:r>
              <a:rPr b="1" i="0" lang="en" sz="1200" u="none" cap="none" strike="noStrike">
                <a:solidFill>
                  <a:srgbClr val="515252"/>
                </a:solidFill>
              </a:rPr>
              <a:t>Double click</a:t>
            </a:r>
            <a:r>
              <a:rPr i="0" lang="en" sz="1200" u="none" cap="none" strike="noStrike">
                <a:solidFill>
                  <a:srgbClr val="515252"/>
                </a:solidFill>
              </a:rPr>
              <a:t> any word for a pop-out dictionary </a:t>
            </a:r>
            <a:r>
              <a:rPr b="1" i="0" lang="en" sz="1200" u="none" cap="none" strike="noStrike">
                <a:solidFill>
                  <a:srgbClr val="515252"/>
                </a:solidFill>
              </a:rPr>
              <a:t>definition</a:t>
            </a:r>
            <a:r>
              <a:rPr i="0" lang="en" sz="1200" u="none" cap="none" strike="noStrike">
                <a:solidFill>
                  <a:srgbClr val="515252"/>
                </a:solidFill>
              </a:rPr>
              <a:t>. </a:t>
            </a:r>
            <a:endParaRPr sz="500"/>
          </a:p>
          <a:p>
            <a:pPr indent="0" lvl="0" marL="0" marR="0" rtl="0" algn="l">
              <a:lnSpc>
                <a:spcPct val="100000"/>
              </a:lnSpc>
              <a:spcBef>
                <a:spcPts val="0"/>
              </a:spcBef>
              <a:spcAft>
                <a:spcPts val="0"/>
              </a:spcAft>
              <a:buClr>
                <a:srgbClr val="515252"/>
              </a:buClr>
              <a:buSzPts val="1200"/>
              <a:buFont typeface="Montserrat"/>
              <a:buNone/>
            </a:pPr>
            <a:r>
              <a:t/>
            </a:r>
            <a:endParaRPr i="0" sz="1200" u="none" cap="none" strike="noStrike">
              <a:solidFill>
                <a:srgbClr val="515252"/>
              </a:solidFill>
            </a:endParaRPr>
          </a:p>
          <a:p>
            <a:pPr indent="-254000" lvl="0" marL="254000" marR="0" rtl="0" algn="l">
              <a:lnSpc>
                <a:spcPct val="100000"/>
              </a:lnSpc>
              <a:spcBef>
                <a:spcPts val="0"/>
              </a:spcBef>
              <a:spcAft>
                <a:spcPts val="0"/>
              </a:spcAft>
              <a:buClr>
                <a:srgbClr val="515252"/>
              </a:buClr>
              <a:buSzPts val="1200"/>
              <a:buFont typeface="Arial"/>
              <a:buChar char="•"/>
            </a:pPr>
            <a:r>
              <a:rPr b="1" i="0" lang="en" sz="1200" u="none" cap="none" strike="noStrike">
                <a:solidFill>
                  <a:srgbClr val="515252"/>
                </a:solidFill>
              </a:rPr>
              <a:t>Pictures and videos tabs</a:t>
            </a:r>
            <a:r>
              <a:rPr i="0" lang="en" sz="1200" u="none" cap="none" strike="noStrike">
                <a:solidFill>
                  <a:srgbClr val="515252"/>
                </a:solidFill>
              </a:rPr>
              <a:t> allow kids to look at related media</a:t>
            </a:r>
            <a:endParaRPr sz="500"/>
          </a:p>
          <a:p>
            <a:pPr indent="0" lvl="0" marL="0" marR="0" rtl="0" algn="l">
              <a:lnSpc>
                <a:spcPct val="100000"/>
              </a:lnSpc>
              <a:spcBef>
                <a:spcPts val="0"/>
              </a:spcBef>
              <a:spcAft>
                <a:spcPts val="0"/>
              </a:spcAft>
              <a:buClr>
                <a:srgbClr val="515252"/>
              </a:buClr>
              <a:buSzPts val="1200"/>
              <a:buFont typeface="Montserrat"/>
              <a:buNone/>
            </a:pPr>
            <a:r>
              <a:t/>
            </a:r>
            <a:endParaRPr i="0" sz="1200" u="none" cap="none" strike="noStrike">
              <a:solidFill>
                <a:srgbClr val="515252"/>
              </a:solidFill>
            </a:endParaRPr>
          </a:p>
          <a:p>
            <a:pPr indent="-254000" lvl="0" marL="254000" marR="0" rtl="0" algn="l">
              <a:lnSpc>
                <a:spcPct val="100000"/>
              </a:lnSpc>
              <a:spcBef>
                <a:spcPts val="0"/>
              </a:spcBef>
              <a:spcAft>
                <a:spcPts val="0"/>
              </a:spcAft>
              <a:buClr>
                <a:srgbClr val="515252"/>
              </a:buClr>
              <a:buSzPts val="1200"/>
              <a:buFont typeface="Arial"/>
              <a:buChar char="•"/>
            </a:pPr>
            <a:r>
              <a:rPr i="0" lang="en" sz="1200" u="none" cap="none" strike="noStrike">
                <a:solidFill>
                  <a:srgbClr val="515252"/>
                </a:solidFill>
              </a:rPr>
              <a:t>The </a:t>
            </a:r>
            <a:r>
              <a:rPr b="1" i="0" lang="en" sz="1200" u="none" cap="none" strike="noStrike">
                <a:solidFill>
                  <a:srgbClr val="515252"/>
                </a:solidFill>
              </a:rPr>
              <a:t>More Information</a:t>
            </a:r>
            <a:r>
              <a:rPr i="0" lang="en" sz="1200" u="none" cap="none" strike="noStrike">
                <a:solidFill>
                  <a:srgbClr val="515252"/>
                </a:solidFill>
              </a:rPr>
              <a:t> tab holds links to related articles, activities, games, lesson plans and more.  Use the questions for assessment pre-reading, during reading, or post reading for comprehension checks. </a:t>
            </a:r>
            <a:endParaRPr sz="500"/>
          </a:p>
          <a:p>
            <a:pPr indent="-177800" lvl="0" marL="254000" marR="0" rtl="0" algn="l">
              <a:lnSpc>
                <a:spcPct val="100000"/>
              </a:lnSpc>
              <a:spcBef>
                <a:spcPts val="0"/>
              </a:spcBef>
              <a:spcAft>
                <a:spcPts val="0"/>
              </a:spcAft>
              <a:buClr>
                <a:srgbClr val="515252"/>
              </a:buClr>
              <a:buSzPts val="1200"/>
              <a:buFont typeface="Arial"/>
              <a:buNone/>
            </a:pPr>
            <a:r>
              <a:t/>
            </a:r>
            <a:endParaRPr i="0" sz="1200" u="none" cap="none" strike="noStrike">
              <a:solidFill>
                <a:srgbClr val="515252"/>
              </a:solidFill>
            </a:endParaRPr>
          </a:p>
          <a:p>
            <a:pPr indent="-177800" lvl="0" marL="254000" marR="0" rtl="0" algn="l">
              <a:lnSpc>
                <a:spcPct val="100000"/>
              </a:lnSpc>
              <a:spcBef>
                <a:spcPts val="0"/>
              </a:spcBef>
              <a:spcAft>
                <a:spcPts val="0"/>
              </a:spcAft>
              <a:buClr>
                <a:srgbClr val="515252"/>
              </a:buClr>
              <a:buSzPts val="1200"/>
              <a:buFont typeface="Arial"/>
              <a:buNone/>
            </a:pPr>
            <a:r>
              <a:t/>
            </a:r>
            <a:endParaRPr i="0" sz="1200" u="none" cap="none" strike="noStrike">
              <a:solidFill>
                <a:srgbClr val="515252"/>
              </a:solidFill>
            </a:endParaRPr>
          </a:p>
        </p:txBody>
      </p:sp>
      <p:sp>
        <p:nvSpPr>
          <p:cNvPr id="279" name="Google Shape;279;p40"/>
          <p:cNvSpPr txBox="1"/>
          <p:nvPr/>
        </p:nvSpPr>
        <p:spPr>
          <a:xfrm>
            <a:off x="596608" y="455730"/>
            <a:ext cx="3513600" cy="639900"/>
          </a:xfrm>
          <a:prstGeom prst="rect">
            <a:avLst/>
          </a:prstGeom>
          <a:noFill/>
          <a:ln>
            <a:noFill/>
          </a:ln>
        </p:spPr>
        <p:txBody>
          <a:bodyPr anchorCtr="0" anchor="ctr" bIns="19050" lIns="19050" spcFirstLastPara="1" rIns="19050" wrap="square" tIns="19050">
            <a:normAutofit/>
          </a:bodyPr>
          <a:lstStyle/>
          <a:p>
            <a:pPr indent="0" lvl="0" marL="0" marR="0" rtl="0" algn="l">
              <a:lnSpc>
                <a:spcPct val="100000"/>
              </a:lnSpc>
              <a:spcBef>
                <a:spcPts val="0"/>
              </a:spcBef>
              <a:spcAft>
                <a:spcPts val="0"/>
              </a:spcAft>
              <a:buClr>
                <a:srgbClr val="515252"/>
              </a:buClr>
              <a:buSzPts val="2600"/>
              <a:buFont typeface="Montserrat"/>
              <a:buNone/>
            </a:pPr>
            <a:r>
              <a:rPr b="0" i="0" lang="en" sz="2600" u="none" cap="none" strike="noStrike">
                <a:solidFill>
                  <a:srgbClr val="515252"/>
                </a:solidFill>
                <a:latin typeface="Montserrat"/>
                <a:ea typeface="Montserrat"/>
                <a:cs typeface="Montserrat"/>
                <a:sym typeface="Montserrat"/>
              </a:rPr>
              <a:t> </a:t>
            </a:r>
            <a:endParaRPr sz="500"/>
          </a:p>
        </p:txBody>
      </p:sp>
      <p:pic>
        <p:nvPicPr>
          <p:cNvPr descr="A screenshot of a social media post&#10;&#10;Description automatically generated" id="280" name="Google Shape;280;p40"/>
          <p:cNvPicPr preferRelativeResize="0"/>
          <p:nvPr>
            <p:ph idx="2" type="pic"/>
          </p:nvPr>
        </p:nvPicPr>
        <p:blipFill rotWithShape="1">
          <a:blip r:embed="rId3">
            <a:alphaModFix/>
          </a:blip>
          <a:srcRect b="1037" l="0" r="0" t="1047"/>
          <a:stretch/>
        </p:blipFill>
        <p:spPr>
          <a:xfrm>
            <a:off x="5772398" y="989229"/>
            <a:ext cx="2476200" cy="3302400"/>
          </a:xfrm>
          <a:prstGeom prst="rect">
            <a:avLst/>
          </a:prstGeom>
          <a:noFill/>
          <a:ln>
            <a:noFill/>
          </a:ln>
        </p:spPr>
      </p:pic>
      <p:sp>
        <p:nvSpPr>
          <p:cNvPr id="281" name="Google Shape;281;p40"/>
          <p:cNvSpPr txBox="1"/>
          <p:nvPr>
            <p:ph type="title"/>
          </p:nvPr>
        </p:nvSpPr>
        <p:spPr>
          <a:xfrm>
            <a:off x="486499" y="583900"/>
            <a:ext cx="4532400" cy="383700"/>
          </a:xfrm>
          <a:prstGeom prst="rect">
            <a:avLst/>
          </a:prstGeom>
          <a:noFill/>
          <a:ln>
            <a:noFill/>
          </a:ln>
        </p:spPr>
        <p:txBody>
          <a:bodyPr anchorCtr="0" anchor="t" bIns="19050" lIns="19050" spcFirstLastPara="1" rIns="19050" wrap="square" tIns="19050">
            <a:noAutofit/>
          </a:bodyPr>
          <a:lstStyle/>
          <a:p>
            <a:pPr indent="0" lvl="0" marL="0" rtl="0" algn="l">
              <a:lnSpc>
                <a:spcPct val="100000"/>
              </a:lnSpc>
              <a:spcBef>
                <a:spcPts val="0"/>
              </a:spcBef>
              <a:spcAft>
                <a:spcPts val="0"/>
              </a:spcAft>
              <a:buClr>
                <a:srgbClr val="515252"/>
              </a:buClr>
              <a:buSzPts val="2500"/>
              <a:buFont typeface="Montserrat"/>
              <a:buNone/>
            </a:pPr>
            <a:r>
              <a:rPr lang="en" sz="2700">
                <a:solidFill>
                  <a:srgbClr val="1D298C"/>
                </a:solidFill>
              </a:rPr>
              <a:t>Articles include features to guide learners</a:t>
            </a:r>
            <a:endParaRPr sz="2700">
              <a:solidFill>
                <a:srgbClr val="1D298C"/>
              </a:solidFill>
            </a:endParaRPr>
          </a:p>
        </p:txBody>
      </p:sp>
    </p:spTree>
  </p:cSld>
  <p:clrMapOvr>
    <a:masterClrMapping/>
  </p:clrMapOvr>
  <mc:AlternateContent>
    <mc:Choice Requires="p14">
      <p:transition spd="slow" p14:dur="1750">
        <p14:prism dir="l"/>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41"/>
          <p:cNvSpPr txBox="1"/>
          <p:nvPr>
            <p:ph idx="1" type="body"/>
          </p:nvPr>
        </p:nvSpPr>
        <p:spPr>
          <a:xfrm>
            <a:off x="482926" y="1760575"/>
            <a:ext cx="4266600" cy="650700"/>
          </a:xfrm>
          <a:prstGeom prst="rect">
            <a:avLst/>
          </a:prstGeom>
          <a:noFill/>
          <a:ln>
            <a:noFill/>
          </a:ln>
        </p:spPr>
        <p:txBody>
          <a:bodyPr anchorCtr="0" anchor="t" bIns="19050" lIns="19050" spcFirstLastPara="1" rIns="19050" wrap="square" tIns="19050">
            <a:noAutofit/>
          </a:bodyPr>
          <a:lstStyle/>
          <a:p>
            <a:pPr indent="-88900" lvl="0" marL="177800" rtl="0" algn="l">
              <a:lnSpc>
                <a:spcPct val="150000"/>
              </a:lnSpc>
              <a:spcBef>
                <a:spcPts val="0"/>
              </a:spcBef>
              <a:spcAft>
                <a:spcPts val="0"/>
              </a:spcAft>
              <a:buClr>
                <a:srgbClr val="717172"/>
              </a:buClr>
              <a:buSzPts val="700"/>
              <a:buFont typeface="PT Serif"/>
              <a:buNone/>
            </a:pPr>
            <a:r>
              <a:rPr lang="en" sz="1200">
                <a:latin typeface="Arial"/>
                <a:ea typeface="Arial"/>
                <a:cs typeface="Arial"/>
                <a:sym typeface="Arial"/>
              </a:rPr>
              <a:t>  After students have read an article, they are offered more information at a higher reading level or in Spanish.  At the bottom of every article in </a:t>
            </a:r>
            <a:r>
              <a:rPr i="1" lang="en" sz="1200">
                <a:latin typeface="Arial"/>
                <a:ea typeface="Arial"/>
                <a:cs typeface="Arial"/>
                <a:sym typeface="Arial"/>
              </a:rPr>
              <a:t>Kids</a:t>
            </a:r>
            <a:r>
              <a:rPr lang="en" sz="1200">
                <a:latin typeface="Arial"/>
                <a:ea typeface="Arial"/>
                <a:cs typeface="Arial"/>
                <a:sym typeface="Arial"/>
              </a:rPr>
              <a:t> students can click to the same topic in </a:t>
            </a:r>
            <a:r>
              <a:rPr i="1" lang="en" sz="1200">
                <a:latin typeface="Arial"/>
                <a:ea typeface="Arial"/>
                <a:cs typeface="Arial"/>
                <a:sym typeface="Arial"/>
              </a:rPr>
              <a:t>Student, Hallazgos, </a:t>
            </a:r>
            <a:r>
              <a:rPr lang="en" sz="1200">
                <a:latin typeface="Arial"/>
                <a:ea typeface="Arial"/>
                <a:cs typeface="Arial"/>
                <a:sym typeface="Arial"/>
              </a:rPr>
              <a:t>or </a:t>
            </a:r>
            <a:r>
              <a:rPr i="1" lang="en" sz="1200">
                <a:latin typeface="Arial"/>
                <a:ea typeface="Arial"/>
                <a:cs typeface="Arial"/>
                <a:sym typeface="Arial"/>
              </a:rPr>
              <a:t>Découverte!</a:t>
            </a:r>
            <a:endParaRPr sz="500">
              <a:latin typeface="Arial"/>
              <a:ea typeface="Arial"/>
              <a:cs typeface="Arial"/>
              <a:sym typeface="Arial"/>
            </a:endParaRPr>
          </a:p>
          <a:p>
            <a:pPr indent="-88900" lvl="0" marL="177800" rtl="0" algn="l">
              <a:lnSpc>
                <a:spcPct val="150000"/>
              </a:lnSpc>
              <a:spcBef>
                <a:spcPts val="0"/>
              </a:spcBef>
              <a:spcAft>
                <a:spcPts val="0"/>
              </a:spcAft>
              <a:buClr>
                <a:srgbClr val="717172"/>
              </a:buClr>
              <a:buSzPts val="700"/>
              <a:buFont typeface="PT Serif"/>
              <a:buNone/>
            </a:pPr>
            <a:r>
              <a:t/>
            </a:r>
            <a:endParaRPr i="1" sz="1200">
              <a:latin typeface="Arial"/>
              <a:ea typeface="Arial"/>
              <a:cs typeface="Arial"/>
              <a:sym typeface="Arial"/>
            </a:endParaRPr>
          </a:p>
          <a:p>
            <a:pPr indent="-88900" lvl="0" marL="177800" rtl="0" algn="l">
              <a:lnSpc>
                <a:spcPct val="150000"/>
              </a:lnSpc>
              <a:spcBef>
                <a:spcPts val="0"/>
              </a:spcBef>
              <a:spcAft>
                <a:spcPts val="0"/>
              </a:spcAft>
              <a:buClr>
                <a:srgbClr val="717172"/>
              </a:buClr>
              <a:buSzPts val="700"/>
              <a:buFont typeface="PT Serif"/>
              <a:buNone/>
            </a:pPr>
            <a:r>
              <a:rPr lang="en" sz="1200">
                <a:latin typeface="Arial"/>
                <a:ea typeface="Arial"/>
                <a:cs typeface="Arial"/>
                <a:sym typeface="Arial"/>
              </a:rPr>
              <a:t>  In addition to the article, students are offered other content, such as images, multimedia, WebQuests, and activities for project-based learning. </a:t>
            </a:r>
            <a:endParaRPr sz="500">
              <a:latin typeface="Arial"/>
              <a:ea typeface="Arial"/>
              <a:cs typeface="Arial"/>
              <a:sym typeface="Arial"/>
            </a:endParaRPr>
          </a:p>
        </p:txBody>
      </p:sp>
      <p:sp>
        <p:nvSpPr>
          <p:cNvPr id="287" name="Google Shape;287;p41"/>
          <p:cNvSpPr txBox="1"/>
          <p:nvPr>
            <p:ph type="title"/>
          </p:nvPr>
        </p:nvSpPr>
        <p:spPr>
          <a:xfrm>
            <a:off x="661591" y="593626"/>
            <a:ext cx="3513600" cy="639900"/>
          </a:xfrm>
          <a:prstGeom prst="rect">
            <a:avLst/>
          </a:prstGeom>
          <a:noFill/>
          <a:ln>
            <a:noFill/>
          </a:ln>
        </p:spPr>
        <p:txBody>
          <a:bodyPr anchorCtr="0" anchor="ctr" bIns="19050" lIns="19050" spcFirstLastPara="1" rIns="19050" wrap="square" tIns="19050">
            <a:normAutofit/>
          </a:bodyPr>
          <a:lstStyle/>
          <a:p>
            <a:pPr indent="0" lvl="0" marL="0" rtl="0" algn="l">
              <a:lnSpc>
                <a:spcPct val="100000"/>
              </a:lnSpc>
              <a:spcBef>
                <a:spcPts val="0"/>
              </a:spcBef>
              <a:spcAft>
                <a:spcPts val="0"/>
              </a:spcAft>
              <a:buClr>
                <a:srgbClr val="515252"/>
              </a:buClr>
              <a:buSzPts val="2600"/>
              <a:buFont typeface="Montserrat"/>
              <a:buNone/>
            </a:pPr>
            <a:r>
              <a:rPr lang="en" sz="3000">
                <a:solidFill>
                  <a:srgbClr val="1D298C"/>
                </a:solidFill>
              </a:rPr>
              <a:t>Extend learning </a:t>
            </a:r>
            <a:endParaRPr sz="3000">
              <a:solidFill>
                <a:srgbClr val="1D298C"/>
              </a:solidFill>
            </a:endParaRPr>
          </a:p>
        </p:txBody>
      </p:sp>
      <p:pic>
        <p:nvPicPr>
          <p:cNvPr id="288" name="Google Shape;288;p41"/>
          <p:cNvPicPr preferRelativeResize="0"/>
          <p:nvPr>
            <p:ph idx="2" type="pic"/>
          </p:nvPr>
        </p:nvPicPr>
        <p:blipFill rotWithShape="1">
          <a:blip r:embed="rId3">
            <a:alphaModFix/>
          </a:blip>
          <a:srcRect b="0" l="0" r="0" t="0"/>
          <a:stretch/>
        </p:blipFill>
        <p:spPr>
          <a:xfrm>
            <a:off x="5364171" y="1017048"/>
            <a:ext cx="4414800" cy="2728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42"/>
          <p:cNvSpPr txBox="1"/>
          <p:nvPr>
            <p:ph idx="1" type="body"/>
          </p:nvPr>
        </p:nvSpPr>
        <p:spPr>
          <a:xfrm>
            <a:off x="9" y="1551756"/>
            <a:ext cx="5215800" cy="650700"/>
          </a:xfrm>
          <a:prstGeom prst="rect">
            <a:avLst/>
          </a:prstGeom>
          <a:noFill/>
          <a:ln>
            <a:noFill/>
          </a:ln>
        </p:spPr>
        <p:txBody>
          <a:bodyPr anchorCtr="0" anchor="t" bIns="19050" lIns="19050" spcFirstLastPara="1" rIns="19050" wrap="square" tIns="19050">
            <a:noAutofit/>
          </a:bodyPr>
          <a:lstStyle/>
          <a:p>
            <a:pPr indent="-133350" lvl="0" marL="215900" rtl="0" algn="l">
              <a:lnSpc>
                <a:spcPct val="150000"/>
              </a:lnSpc>
              <a:spcBef>
                <a:spcPts val="0"/>
              </a:spcBef>
              <a:spcAft>
                <a:spcPts val="0"/>
              </a:spcAft>
              <a:buSzPts val="700"/>
              <a:buFont typeface="Arial"/>
              <a:buChar char="•"/>
            </a:pPr>
            <a:r>
              <a:rPr lang="en" sz="1100">
                <a:latin typeface="Arial"/>
                <a:ea typeface="Arial"/>
                <a:cs typeface="Arial"/>
                <a:sym typeface="Arial"/>
              </a:rPr>
              <a:t>Organized by subject, WebQuests are great for building background knowledge before a unit, as a tool for further information and research, or as an assignment within the unit! </a:t>
            </a:r>
            <a:endParaRPr sz="500">
              <a:latin typeface="Arial"/>
              <a:ea typeface="Arial"/>
              <a:cs typeface="Arial"/>
              <a:sym typeface="Arial"/>
            </a:endParaRPr>
          </a:p>
          <a:p>
            <a:pPr indent="-133350" lvl="0" marL="215900" rtl="0" algn="l">
              <a:lnSpc>
                <a:spcPct val="150000"/>
              </a:lnSpc>
              <a:spcBef>
                <a:spcPts val="0"/>
              </a:spcBef>
              <a:spcAft>
                <a:spcPts val="0"/>
              </a:spcAft>
              <a:buSzPts val="700"/>
              <a:buFont typeface="Arial"/>
              <a:buChar char="•"/>
            </a:pPr>
            <a:r>
              <a:rPr lang="en" sz="1100">
                <a:latin typeface="Arial"/>
                <a:ea typeface="Arial"/>
                <a:cs typeface="Arial"/>
                <a:sym typeface="Arial"/>
              </a:rPr>
              <a:t>A variety of question types help build students’ comprehension skills and ability to look for information in multiple formats. </a:t>
            </a:r>
            <a:endParaRPr sz="500">
              <a:latin typeface="Arial"/>
              <a:ea typeface="Arial"/>
              <a:cs typeface="Arial"/>
              <a:sym typeface="Arial"/>
            </a:endParaRPr>
          </a:p>
          <a:p>
            <a:pPr indent="-133350" lvl="0" marL="215900" rtl="0" algn="l">
              <a:lnSpc>
                <a:spcPct val="150000"/>
              </a:lnSpc>
              <a:spcBef>
                <a:spcPts val="0"/>
              </a:spcBef>
              <a:spcAft>
                <a:spcPts val="0"/>
              </a:spcAft>
              <a:buSzPts val="700"/>
              <a:buFont typeface="Arial"/>
              <a:buChar char="•"/>
            </a:pPr>
            <a:r>
              <a:rPr lang="en" sz="1100">
                <a:latin typeface="Arial"/>
                <a:ea typeface="Arial"/>
                <a:cs typeface="Arial"/>
                <a:sym typeface="Arial"/>
              </a:rPr>
              <a:t>Have confidence that students will be successful in their quest because each one is designed to be conducted within the given World Book product. </a:t>
            </a:r>
            <a:endParaRPr sz="500">
              <a:latin typeface="Arial"/>
              <a:ea typeface="Arial"/>
              <a:cs typeface="Arial"/>
              <a:sym typeface="Arial"/>
            </a:endParaRPr>
          </a:p>
          <a:p>
            <a:pPr indent="-133350" lvl="0" marL="215900" rtl="0" algn="l">
              <a:lnSpc>
                <a:spcPct val="150000"/>
              </a:lnSpc>
              <a:spcBef>
                <a:spcPts val="0"/>
              </a:spcBef>
              <a:spcAft>
                <a:spcPts val="0"/>
              </a:spcAft>
              <a:buSzPts val="700"/>
              <a:buFont typeface="Arial"/>
              <a:buChar char="•"/>
            </a:pPr>
            <a:r>
              <a:rPr lang="en" sz="1100">
                <a:latin typeface="Arial"/>
                <a:ea typeface="Arial"/>
                <a:cs typeface="Arial"/>
                <a:sym typeface="Arial"/>
              </a:rPr>
              <a:t>The teacher page includes an answer key.</a:t>
            </a:r>
            <a:endParaRPr sz="500">
              <a:latin typeface="Arial"/>
              <a:ea typeface="Arial"/>
              <a:cs typeface="Arial"/>
              <a:sym typeface="Arial"/>
            </a:endParaRPr>
          </a:p>
          <a:p>
            <a:pPr indent="-133350" lvl="0" marL="215900" rtl="0" algn="l">
              <a:lnSpc>
                <a:spcPct val="150000"/>
              </a:lnSpc>
              <a:spcBef>
                <a:spcPts val="0"/>
              </a:spcBef>
              <a:spcAft>
                <a:spcPts val="0"/>
              </a:spcAft>
              <a:buSzPts val="700"/>
              <a:buFont typeface="Arial"/>
              <a:buChar char="•"/>
            </a:pPr>
            <a:r>
              <a:rPr lang="en" sz="1100">
                <a:latin typeface="Arial"/>
                <a:ea typeface="Arial"/>
                <a:cs typeface="Arial"/>
                <a:sym typeface="Arial"/>
              </a:rPr>
              <a:t>Use the </a:t>
            </a:r>
            <a:r>
              <a:rPr lang="en" sz="1100" u="sng">
                <a:solidFill>
                  <a:schemeClr val="hlink"/>
                </a:solidFill>
                <a:latin typeface="Arial"/>
                <a:ea typeface="Arial"/>
                <a:cs typeface="Arial"/>
                <a:sym typeface="Arial"/>
                <a:hlinkClick r:id="rId3"/>
              </a:rPr>
              <a:t>Research Skills </a:t>
            </a:r>
            <a:r>
              <a:rPr lang="en" sz="1100">
                <a:latin typeface="Arial"/>
                <a:ea typeface="Arial"/>
                <a:cs typeface="Arial"/>
                <a:sym typeface="Arial"/>
              </a:rPr>
              <a:t>WebQuests to introduce students to </a:t>
            </a:r>
            <a:r>
              <a:rPr i="1" lang="en" sz="1100">
                <a:latin typeface="Arial"/>
                <a:ea typeface="Arial"/>
                <a:cs typeface="Arial"/>
                <a:sym typeface="Arial"/>
              </a:rPr>
              <a:t>Kids </a:t>
            </a:r>
            <a:r>
              <a:rPr lang="en" sz="1100">
                <a:latin typeface="Arial"/>
                <a:ea typeface="Arial"/>
                <a:cs typeface="Arial"/>
                <a:sym typeface="Arial"/>
              </a:rPr>
              <a:t>at the start of the year.  This quest will lead them through the resource so they are comfortable navigating around and using this on their own!</a:t>
            </a:r>
            <a:endParaRPr sz="500">
              <a:latin typeface="Arial"/>
              <a:ea typeface="Arial"/>
              <a:cs typeface="Arial"/>
              <a:sym typeface="Arial"/>
            </a:endParaRPr>
          </a:p>
          <a:p>
            <a:pPr indent="-133350" lvl="0" marL="215900" rtl="0" algn="l">
              <a:lnSpc>
                <a:spcPct val="150000"/>
              </a:lnSpc>
              <a:spcBef>
                <a:spcPts val="0"/>
              </a:spcBef>
              <a:spcAft>
                <a:spcPts val="0"/>
              </a:spcAft>
              <a:buSzPts val="700"/>
              <a:buFont typeface="Arial"/>
              <a:buChar char="•"/>
            </a:pPr>
            <a:r>
              <a:rPr lang="en" sz="1100" u="sng">
                <a:solidFill>
                  <a:schemeClr val="hlink"/>
                </a:solidFill>
                <a:latin typeface="Arial"/>
                <a:ea typeface="Arial"/>
                <a:cs typeface="Arial"/>
                <a:sym typeface="Arial"/>
                <a:hlinkClick r:id="rId4"/>
              </a:rPr>
              <a:t>Find WebQuests</a:t>
            </a:r>
            <a:r>
              <a:rPr lang="en" sz="1100">
                <a:solidFill>
                  <a:srgbClr val="000000"/>
                </a:solidFill>
                <a:latin typeface="Arial"/>
                <a:ea typeface="Arial"/>
                <a:cs typeface="Arial"/>
                <a:sym typeface="Arial"/>
              </a:rPr>
              <a:t> by searching in INFOhio’s </a:t>
            </a:r>
            <a:r>
              <a:rPr lang="en" sz="1100" u="sng">
                <a:solidFill>
                  <a:schemeClr val="hlink"/>
                </a:solidFill>
                <a:latin typeface="Arial"/>
                <a:ea typeface="Arial"/>
                <a:cs typeface="Arial"/>
                <a:sym typeface="Arial"/>
                <a:hlinkClick r:id="rId5"/>
              </a:rPr>
              <a:t>Educator Tools</a:t>
            </a:r>
            <a:r>
              <a:rPr lang="en" sz="1100">
                <a:solidFill>
                  <a:srgbClr val="000000"/>
                </a:solidFill>
                <a:latin typeface="Arial"/>
                <a:ea typeface="Arial"/>
                <a:cs typeface="Arial"/>
                <a:sym typeface="Arial"/>
              </a:rPr>
              <a:t>.</a:t>
            </a:r>
            <a:endParaRPr i="1" sz="1100">
              <a:solidFill>
                <a:srgbClr val="000000"/>
              </a:solidFill>
              <a:latin typeface="Arial"/>
              <a:ea typeface="Arial"/>
              <a:cs typeface="Arial"/>
              <a:sym typeface="Arial"/>
            </a:endParaRPr>
          </a:p>
          <a:p>
            <a:pPr indent="-88900" lvl="0" marL="215900" rtl="0" algn="l">
              <a:lnSpc>
                <a:spcPct val="150000"/>
              </a:lnSpc>
              <a:spcBef>
                <a:spcPts val="0"/>
              </a:spcBef>
              <a:spcAft>
                <a:spcPts val="0"/>
              </a:spcAft>
              <a:buSzPts val="700"/>
              <a:buFont typeface="Arial"/>
              <a:buNone/>
            </a:pPr>
            <a:r>
              <a:t/>
            </a:r>
            <a:endParaRPr sz="1100">
              <a:latin typeface="Arial"/>
              <a:ea typeface="Arial"/>
              <a:cs typeface="Arial"/>
              <a:sym typeface="Arial"/>
            </a:endParaRPr>
          </a:p>
          <a:p>
            <a:pPr indent="-88900" lvl="0" marL="177800" rtl="0" algn="l">
              <a:lnSpc>
                <a:spcPct val="150000"/>
              </a:lnSpc>
              <a:spcBef>
                <a:spcPts val="0"/>
              </a:spcBef>
              <a:spcAft>
                <a:spcPts val="0"/>
              </a:spcAft>
              <a:buClr>
                <a:srgbClr val="717172"/>
              </a:buClr>
              <a:buSzPts val="700"/>
              <a:buFont typeface="PT Serif"/>
              <a:buNone/>
            </a:pPr>
            <a:r>
              <a:t/>
            </a:r>
            <a:endParaRPr sz="1100">
              <a:latin typeface="Arial"/>
              <a:ea typeface="Arial"/>
              <a:cs typeface="Arial"/>
              <a:sym typeface="Arial"/>
            </a:endParaRPr>
          </a:p>
        </p:txBody>
      </p:sp>
      <p:sp>
        <p:nvSpPr>
          <p:cNvPr id="294" name="Google Shape;294;p42"/>
          <p:cNvSpPr txBox="1"/>
          <p:nvPr>
            <p:ph type="title"/>
          </p:nvPr>
        </p:nvSpPr>
        <p:spPr>
          <a:xfrm>
            <a:off x="661591" y="593626"/>
            <a:ext cx="3513600" cy="639900"/>
          </a:xfrm>
          <a:prstGeom prst="rect">
            <a:avLst/>
          </a:prstGeom>
          <a:noFill/>
          <a:ln>
            <a:noFill/>
          </a:ln>
        </p:spPr>
        <p:txBody>
          <a:bodyPr anchorCtr="0" anchor="ctr" bIns="19050" lIns="19050" spcFirstLastPara="1" rIns="19050" wrap="square" tIns="19050">
            <a:normAutofit/>
          </a:bodyPr>
          <a:lstStyle/>
          <a:p>
            <a:pPr indent="0" lvl="0" marL="0" rtl="0" algn="l">
              <a:lnSpc>
                <a:spcPct val="100000"/>
              </a:lnSpc>
              <a:spcBef>
                <a:spcPts val="0"/>
              </a:spcBef>
              <a:spcAft>
                <a:spcPts val="0"/>
              </a:spcAft>
              <a:buClr>
                <a:srgbClr val="515252"/>
              </a:buClr>
              <a:buSzPts val="2600"/>
              <a:buFont typeface="Montserrat"/>
              <a:buNone/>
            </a:pPr>
            <a:r>
              <a:rPr lang="en" sz="3000">
                <a:solidFill>
                  <a:srgbClr val="1D298C"/>
                </a:solidFill>
              </a:rPr>
              <a:t>WebQuests</a:t>
            </a:r>
            <a:endParaRPr sz="3000">
              <a:solidFill>
                <a:srgbClr val="1D298C"/>
              </a:solidFill>
            </a:endParaRPr>
          </a:p>
        </p:txBody>
      </p:sp>
      <p:pic>
        <p:nvPicPr>
          <p:cNvPr descr="A screenshot of a cell phone&#10;&#10;Description automatically generated" id="295" name="Google Shape;295;p42"/>
          <p:cNvPicPr preferRelativeResize="0"/>
          <p:nvPr>
            <p:ph idx="2" type="pic"/>
          </p:nvPr>
        </p:nvPicPr>
        <p:blipFill rotWithShape="1">
          <a:blip r:embed="rId6">
            <a:alphaModFix/>
          </a:blip>
          <a:srcRect b="0" l="1190" r="1190" t="0"/>
          <a:stretch/>
        </p:blipFill>
        <p:spPr>
          <a:xfrm>
            <a:off x="5458037" y="976707"/>
            <a:ext cx="3707700" cy="3048000"/>
          </a:xfrm>
          <a:prstGeom prst="rect">
            <a:avLst/>
          </a:prstGeom>
          <a:noFill/>
          <a:ln>
            <a:noFill/>
          </a:ln>
        </p:spPr>
      </p:pic>
      <p:pic>
        <p:nvPicPr>
          <p:cNvPr id="296" name="Google Shape;296;p42"/>
          <p:cNvPicPr preferRelativeResize="0"/>
          <p:nvPr/>
        </p:nvPicPr>
        <p:blipFill>
          <a:blip r:embed="rId7">
            <a:alphaModFix/>
          </a:blip>
          <a:stretch>
            <a:fillRect/>
          </a:stretch>
        </p:blipFill>
        <p:spPr>
          <a:xfrm>
            <a:off x="1403025" y="122363"/>
            <a:ext cx="5705727" cy="48987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6"/>
                                        </p:tgtEl>
                                        <p:attrNameLst>
                                          <p:attrName>style.visibility</p:attrName>
                                        </p:attrNameLst>
                                      </p:cBhvr>
                                      <p:to>
                                        <p:strVal val="visible"/>
                                      </p:to>
                                    </p:set>
                                    <p:animEffect filter="fade" transition="in">
                                      <p:cBhvr>
                                        <p:cTn dur="1000"/>
                                        <p:tgtEl>
                                          <p:spTgt spid="2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3"/>
          <p:cNvSpPr txBox="1"/>
          <p:nvPr>
            <p:ph idx="1" type="body"/>
          </p:nvPr>
        </p:nvSpPr>
        <p:spPr>
          <a:xfrm>
            <a:off x="724949" y="2191975"/>
            <a:ext cx="2825700" cy="1122300"/>
          </a:xfrm>
          <a:prstGeom prst="rect">
            <a:avLst/>
          </a:prstGeom>
          <a:noFill/>
          <a:ln>
            <a:noFill/>
          </a:ln>
        </p:spPr>
        <p:txBody>
          <a:bodyPr anchorCtr="0" anchor="t" bIns="19050" lIns="19050" spcFirstLastPara="1" rIns="19050" wrap="square" tIns="19050">
            <a:noAutofit/>
          </a:bodyPr>
          <a:lstStyle/>
          <a:p>
            <a:pPr indent="0" lvl="0" marL="0" rtl="0" algn="l">
              <a:lnSpc>
                <a:spcPct val="150000"/>
              </a:lnSpc>
              <a:spcBef>
                <a:spcPts val="0"/>
              </a:spcBef>
              <a:spcAft>
                <a:spcPts val="0"/>
              </a:spcAft>
              <a:buClr>
                <a:srgbClr val="3F3F3F"/>
              </a:buClr>
              <a:buSzPts val="1400"/>
              <a:buFont typeface="PT Serif"/>
              <a:buNone/>
            </a:pPr>
            <a:r>
              <a:rPr lang="en" sz="1400">
                <a:latin typeface="Arial"/>
                <a:ea typeface="Arial"/>
                <a:cs typeface="Arial"/>
                <a:sym typeface="Arial"/>
              </a:rPr>
              <a:t>Pull content from </a:t>
            </a:r>
            <a:r>
              <a:rPr i="1" lang="en" sz="1400">
                <a:latin typeface="Arial"/>
                <a:ea typeface="Arial"/>
                <a:cs typeface="Arial"/>
                <a:sym typeface="Arial"/>
              </a:rPr>
              <a:t>Kids</a:t>
            </a:r>
            <a:r>
              <a:rPr lang="en" sz="1400">
                <a:latin typeface="Arial"/>
                <a:ea typeface="Arial"/>
                <a:cs typeface="Arial"/>
                <a:sym typeface="Arial"/>
              </a:rPr>
              <a:t> to work into platforms you already utilize.  </a:t>
            </a:r>
            <a:endParaRPr sz="1400">
              <a:latin typeface="Arial"/>
              <a:ea typeface="Arial"/>
              <a:cs typeface="Arial"/>
              <a:sym typeface="Arial"/>
            </a:endParaRPr>
          </a:p>
          <a:p>
            <a:pPr indent="0" lvl="0" marL="0" rtl="0" algn="l">
              <a:lnSpc>
                <a:spcPct val="150000"/>
              </a:lnSpc>
              <a:spcBef>
                <a:spcPts val="0"/>
              </a:spcBef>
              <a:spcAft>
                <a:spcPts val="0"/>
              </a:spcAft>
              <a:buClr>
                <a:srgbClr val="3F3F3F"/>
              </a:buClr>
              <a:buSzPts val="1400"/>
              <a:buFont typeface="PT Serif"/>
              <a:buNone/>
            </a:pPr>
            <a:r>
              <a:rPr lang="en" sz="1400">
                <a:latin typeface="Arial"/>
                <a:ea typeface="Arial"/>
                <a:cs typeface="Arial"/>
                <a:sym typeface="Arial"/>
              </a:rPr>
              <a:t>Any article can be shared directly with Google Classroom by going to the gear wheel and click Share to Google Classroom. </a:t>
            </a:r>
            <a:endParaRPr sz="1400">
              <a:latin typeface="Arial"/>
              <a:ea typeface="Arial"/>
              <a:cs typeface="Arial"/>
              <a:sym typeface="Arial"/>
            </a:endParaRPr>
          </a:p>
        </p:txBody>
      </p:sp>
      <p:sp>
        <p:nvSpPr>
          <p:cNvPr id="302" name="Google Shape;302;p43"/>
          <p:cNvSpPr/>
          <p:nvPr/>
        </p:nvSpPr>
        <p:spPr>
          <a:xfrm>
            <a:off x="6383992" y="492603"/>
            <a:ext cx="2067600" cy="1404900"/>
          </a:xfrm>
          <a:prstGeom prst="rect">
            <a:avLst/>
          </a:prstGeom>
          <a:noFill/>
          <a:ln>
            <a:noFill/>
          </a:ln>
        </p:spPr>
        <p:txBody>
          <a:bodyPr anchorCtr="0" anchor="ctr" bIns="19050" lIns="19050" spcFirstLastPara="1" rIns="19050" wrap="square" tIns="19050">
            <a:noAutofit/>
          </a:bodyPr>
          <a:lstStyle/>
          <a:p>
            <a:pPr indent="0" lvl="0" marL="0" marR="0" rtl="0" algn="l">
              <a:lnSpc>
                <a:spcPct val="150000"/>
              </a:lnSpc>
              <a:spcBef>
                <a:spcPts val="0"/>
              </a:spcBef>
              <a:spcAft>
                <a:spcPts val="0"/>
              </a:spcAft>
              <a:buClr>
                <a:srgbClr val="717172"/>
              </a:buClr>
              <a:buSzPts val="1100"/>
              <a:buFont typeface="PT Serif"/>
              <a:buNone/>
            </a:pPr>
            <a:r>
              <a:rPr i="0" lang="en" sz="1100" u="none" cap="none" strike="noStrike">
                <a:solidFill>
                  <a:srgbClr val="717172"/>
                </a:solidFill>
              </a:rPr>
              <a:t>Save time and look for content by learning objective.  Use the curriculum correlations feature under Educator Tools.  </a:t>
            </a:r>
            <a:endParaRPr sz="500"/>
          </a:p>
          <a:p>
            <a:pPr indent="0" lvl="0" marL="0" marR="0" rtl="0" algn="l">
              <a:lnSpc>
                <a:spcPct val="150000"/>
              </a:lnSpc>
              <a:spcBef>
                <a:spcPts val="0"/>
              </a:spcBef>
              <a:spcAft>
                <a:spcPts val="0"/>
              </a:spcAft>
              <a:buClr>
                <a:srgbClr val="717172"/>
              </a:buClr>
              <a:buSzPts val="900"/>
              <a:buFont typeface="PT Serif"/>
              <a:buNone/>
            </a:pPr>
            <a:r>
              <a:t/>
            </a:r>
            <a:endParaRPr i="0" sz="900" u="none" cap="none" strike="noStrike">
              <a:solidFill>
                <a:srgbClr val="515252"/>
              </a:solidFill>
            </a:endParaRPr>
          </a:p>
        </p:txBody>
      </p:sp>
      <p:sp>
        <p:nvSpPr>
          <p:cNvPr id="303" name="Google Shape;303;p43"/>
          <p:cNvSpPr/>
          <p:nvPr/>
        </p:nvSpPr>
        <p:spPr>
          <a:xfrm>
            <a:off x="6383992" y="2140117"/>
            <a:ext cx="2557800" cy="920100"/>
          </a:xfrm>
          <a:prstGeom prst="rect">
            <a:avLst/>
          </a:prstGeom>
          <a:noFill/>
          <a:ln>
            <a:noFill/>
          </a:ln>
        </p:spPr>
        <p:txBody>
          <a:bodyPr anchorCtr="0" anchor="ctr" bIns="19050" lIns="19050" spcFirstLastPara="1" rIns="19050" wrap="square" tIns="19050">
            <a:noAutofit/>
          </a:bodyPr>
          <a:lstStyle/>
          <a:p>
            <a:pPr indent="0" lvl="0" marL="0" marR="0" rtl="0" algn="l">
              <a:lnSpc>
                <a:spcPct val="150000"/>
              </a:lnSpc>
              <a:spcBef>
                <a:spcPts val="0"/>
              </a:spcBef>
              <a:spcAft>
                <a:spcPts val="0"/>
              </a:spcAft>
              <a:buClr>
                <a:srgbClr val="717172"/>
              </a:buClr>
              <a:buSzPts val="1100"/>
              <a:buFont typeface="PT Serif"/>
              <a:buNone/>
            </a:pPr>
            <a:r>
              <a:rPr i="0" lang="en" sz="1100" u="none" cap="none" strike="noStrike">
                <a:solidFill>
                  <a:srgbClr val="717172"/>
                </a:solidFill>
              </a:rPr>
              <a:t>Looking for material by Lexile level?  Check out Advanced Search.</a:t>
            </a:r>
            <a:endParaRPr sz="500"/>
          </a:p>
          <a:p>
            <a:pPr indent="0" lvl="0" marL="0" marR="0" rtl="0" algn="l">
              <a:lnSpc>
                <a:spcPct val="150000"/>
              </a:lnSpc>
              <a:spcBef>
                <a:spcPts val="0"/>
              </a:spcBef>
              <a:spcAft>
                <a:spcPts val="0"/>
              </a:spcAft>
              <a:buClr>
                <a:srgbClr val="717172"/>
              </a:buClr>
              <a:buSzPts val="800"/>
              <a:buFont typeface="PT Serif"/>
              <a:buNone/>
            </a:pPr>
            <a:r>
              <a:t/>
            </a:r>
            <a:endParaRPr i="0" sz="800" u="none" cap="none" strike="noStrike">
              <a:solidFill>
                <a:srgbClr val="515252"/>
              </a:solidFill>
            </a:endParaRPr>
          </a:p>
        </p:txBody>
      </p:sp>
      <p:sp>
        <p:nvSpPr>
          <p:cNvPr id="304" name="Google Shape;304;p43"/>
          <p:cNvSpPr/>
          <p:nvPr/>
        </p:nvSpPr>
        <p:spPr>
          <a:xfrm>
            <a:off x="6354075" y="1891575"/>
            <a:ext cx="2127300" cy="2115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515252"/>
              </a:buClr>
              <a:buSzPts val="1100"/>
              <a:buFont typeface="Montserrat"/>
              <a:buNone/>
            </a:pPr>
            <a:r>
              <a:rPr b="1" i="0" lang="en" sz="1100" u="none" cap="none" strike="noStrike">
                <a:solidFill>
                  <a:srgbClr val="515252"/>
                </a:solidFill>
                <a:latin typeface="Montserrat"/>
                <a:ea typeface="Montserrat"/>
                <a:cs typeface="Montserrat"/>
                <a:sym typeface="Montserrat"/>
              </a:rPr>
              <a:t>Lexile Level</a:t>
            </a:r>
            <a:endParaRPr b="1" i="0" sz="1100" u="none" cap="none" strike="noStrike">
              <a:solidFill>
                <a:srgbClr val="515252"/>
              </a:solidFill>
              <a:latin typeface="Montserrat"/>
              <a:ea typeface="Montserrat"/>
              <a:cs typeface="Montserrat"/>
              <a:sym typeface="Montserrat"/>
            </a:endParaRPr>
          </a:p>
        </p:txBody>
      </p:sp>
      <p:sp>
        <p:nvSpPr>
          <p:cNvPr id="305" name="Google Shape;305;p43"/>
          <p:cNvSpPr/>
          <p:nvPr/>
        </p:nvSpPr>
        <p:spPr>
          <a:xfrm flipH="1">
            <a:off x="6398925" y="3473650"/>
            <a:ext cx="2423100" cy="1466700"/>
          </a:xfrm>
          <a:prstGeom prst="rect">
            <a:avLst/>
          </a:prstGeom>
          <a:noFill/>
          <a:ln>
            <a:noFill/>
          </a:ln>
        </p:spPr>
        <p:txBody>
          <a:bodyPr anchorCtr="0" anchor="ctr" bIns="19050" lIns="19050" spcFirstLastPara="1" rIns="19050" wrap="square" tIns="19050">
            <a:noAutofit/>
          </a:bodyPr>
          <a:lstStyle/>
          <a:p>
            <a:pPr indent="0" lvl="0" marL="0" marR="0" rtl="0" algn="l">
              <a:lnSpc>
                <a:spcPct val="150000"/>
              </a:lnSpc>
              <a:spcBef>
                <a:spcPts val="0"/>
              </a:spcBef>
              <a:spcAft>
                <a:spcPts val="0"/>
              </a:spcAft>
              <a:buClr>
                <a:srgbClr val="717172"/>
              </a:buClr>
              <a:buSzPts val="1100"/>
              <a:buFont typeface="PT Serif"/>
              <a:buNone/>
            </a:pPr>
            <a:r>
              <a:rPr i="0" lang="en" sz="1100" u="none" cap="none" strike="noStrike">
                <a:solidFill>
                  <a:srgbClr val="717172"/>
                </a:solidFill>
              </a:rPr>
              <a:t>Access over 75 lesson plans that accompany activities, science projects, and games.  These include in-depth procedures with additional guidance for educators, discussion questions, and assessment tools. </a:t>
            </a:r>
            <a:endParaRPr sz="500"/>
          </a:p>
        </p:txBody>
      </p:sp>
      <p:sp>
        <p:nvSpPr>
          <p:cNvPr id="306" name="Google Shape;306;p43"/>
          <p:cNvSpPr/>
          <p:nvPr/>
        </p:nvSpPr>
        <p:spPr>
          <a:xfrm>
            <a:off x="6398772" y="3212625"/>
            <a:ext cx="1666800" cy="2115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515252"/>
              </a:buClr>
              <a:buSzPts val="1100"/>
              <a:buFont typeface="Montserrat"/>
              <a:buNone/>
            </a:pPr>
            <a:r>
              <a:rPr b="1" i="0" lang="en" sz="1100" u="none" cap="none" strike="noStrike">
                <a:solidFill>
                  <a:srgbClr val="515252"/>
                </a:solidFill>
                <a:latin typeface="Montserrat"/>
                <a:ea typeface="Montserrat"/>
                <a:cs typeface="Montserrat"/>
                <a:sym typeface="Montserrat"/>
              </a:rPr>
              <a:t>Lesson Plans</a:t>
            </a:r>
            <a:endParaRPr b="1" i="0" sz="1100" u="none" cap="none" strike="noStrike">
              <a:solidFill>
                <a:srgbClr val="515252"/>
              </a:solidFill>
              <a:latin typeface="Montserrat"/>
              <a:ea typeface="Montserrat"/>
              <a:cs typeface="Montserrat"/>
              <a:sym typeface="Montserrat"/>
            </a:endParaRPr>
          </a:p>
        </p:txBody>
      </p:sp>
      <p:sp>
        <p:nvSpPr>
          <p:cNvPr id="307" name="Google Shape;307;p43"/>
          <p:cNvSpPr txBox="1"/>
          <p:nvPr>
            <p:ph type="title"/>
          </p:nvPr>
        </p:nvSpPr>
        <p:spPr>
          <a:xfrm>
            <a:off x="582381" y="708038"/>
            <a:ext cx="3285300" cy="639900"/>
          </a:xfrm>
          <a:prstGeom prst="rect">
            <a:avLst/>
          </a:prstGeom>
          <a:noFill/>
          <a:ln>
            <a:noFill/>
          </a:ln>
        </p:spPr>
        <p:txBody>
          <a:bodyPr anchorCtr="0" anchor="ctr" bIns="19050" lIns="19050" spcFirstLastPara="1" rIns="19050" wrap="square" tIns="19050">
            <a:normAutofit/>
          </a:bodyPr>
          <a:lstStyle/>
          <a:p>
            <a:pPr indent="0" lvl="0" marL="0" rtl="0" algn="l">
              <a:lnSpc>
                <a:spcPct val="100000"/>
              </a:lnSpc>
              <a:spcBef>
                <a:spcPts val="0"/>
              </a:spcBef>
              <a:spcAft>
                <a:spcPts val="0"/>
              </a:spcAft>
              <a:buClr>
                <a:srgbClr val="7030A0"/>
              </a:buClr>
              <a:buSzPts val="2600"/>
              <a:buFont typeface="Montserrat"/>
              <a:buNone/>
            </a:pPr>
            <a:r>
              <a:rPr lang="en" sz="3000">
                <a:solidFill>
                  <a:srgbClr val="1D298C"/>
                </a:solidFill>
              </a:rPr>
              <a:t>Educator Tools</a:t>
            </a:r>
            <a:endParaRPr sz="3000">
              <a:solidFill>
                <a:srgbClr val="1D298C"/>
              </a:solidFill>
            </a:endParaRPr>
          </a:p>
        </p:txBody>
      </p:sp>
      <p:pic>
        <p:nvPicPr>
          <p:cNvPr descr="A screenshot of a social media post&#10;&#10;Description automatically generated" id="308" name="Google Shape;308;p43"/>
          <p:cNvPicPr preferRelativeResize="0"/>
          <p:nvPr>
            <p:ph idx="4" type="pic"/>
          </p:nvPr>
        </p:nvPicPr>
        <p:blipFill rotWithShape="1">
          <a:blip r:embed="rId3">
            <a:alphaModFix/>
          </a:blip>
          <a:srcRect b="0" l="20589" r="20583" t="0"/>
          <a:stretch/>
        </p:blipFill>
        <p:spPr>
          <a:xfrm>
            <a:off x="4224338" y="3429506"/>
            <a:ext cx="1666800" cy="1714500"/>
          </a:xfrm>
          <a:prstGeom prst="rect">
            <a:avLst/>
          </a:prstGeom>
          <a:noFill/>
          <a:ln>
            <a:noFill/>
          </a:ln>
        </p:spPr>
      </p:pic>
      <p:pic>
        <p:nvPicPr>
          <p:cNvPr descr="A screenshot of a cell phone&#10;&#10;Description automatically generated" id="309" name="Google Shape;309;p43"/>
          <p:cNvPicPr preferRelativeResize="0"/>
          <p:nvPr>
            <p:ph idx="2" type="pic"/>
          </p:nvPr>
        </p:nvPicPr>
        <p:blipFill rotWithShape="1">
          <a:blip r:embed="rId4">
            <a:alphaModFix/>
          </a:blip>
          <a:srcRect b="0" l="27479" r="27479" t="0"/>
          <a:stretch/>
        </p:blipFill>
        <p:spPr>
          <a:xfrm>
            <a:off x="4224338" y="0"/>
            <a:ext cx="1666800" cy="1714500"/>
          </a:xfrm>
          <a:prstGeom prst="rect">
            <a:avLst/>
          </a:prstGeom>
          <a:noFill/>
          <a:ln>
            <a:noFill/>
          </a:ln>
        </p:spPr>
      </p:pic>
      <p:pic>
        <p:nvPicPr>
          <p:cNvPr descr="A screenshot of a cell phone&#10;&#10;Description automatically generated" id="310" name="Google Shape;310;p43"/>
          <p:cNvPicPr preferRelativeResize="0"/>
          <p:nvPr>
            <p:ph idx="3" type="pic"/>
          </p:nvPr>
        </p:nvPicPr>
        <p:blipFill rotWithShape="1">
          <a:blip r:embed="rId5">
            <a:alphaModFix/>
          </a:blip>
          <a:srcRect b="0" l="31789" r="31789" t="0"/>
          <a:stretch/>
        </p:blipFill>
        <p:spPr>
          <a:xfrm>
            <a:off x="4224338" y="1715006"/>
            <a:ext cx="1666800" cy="1714500"/>
          </a:xfrm>
          <a:prstGeom prst="rect">
            <a:avLst/>
          </a:prstGeom>
          <a:noFill/>
          <a:ln>
            <a:noFill/>
          </a:ln>
        </p:spPr>
      </p:pic>
      <p:sp>
        <p:nvSpPr>
          <p:cNvPr id="311" name="Google Shape;311;p43"/>
          <p:cNvSpPr/>
          <p:nvPr/>
        </p:nvSpPr>
        <p:spPr>
          <a:xfrm>
            <a:off x="6384000" y="312625"/>
            <a:ext cx="2423100" cy="2115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515252"/>
              </a:buClr>
              <a:buSzPts val="1100"/>
              <a:buFont typeface="Montserrat"/>
              <a:buNone/>
            </a:pPr>
            <a:r>
              <a:rPr b="1" lang="en" sz="1100">
                <a:solidFill>
                  <a:srgbClr val="515252"/>
                </a:solidFill>
                <a:latin typeface="Montserrat"/>
                <a:ea typeface="Montserrat"/>
                <a:cs typeface="Montserrat"/>
                <a:sym typeface="Montserrat"/>
              </a:rPr>
              <a:t>Search for material by standard</a:t>
            </a:r>
            <a:endParaRPr b="1" i="0" sz="1100" u="none" cap="none" strike="noStrike">
              <a:solidFill>
                <a:srgbClr val="515252"/>
              </a:solidFill>
              <a:latin typeface="Montserrat"/>
              <a:ea typeface="Montserrat"/>
              <a:cs typeface="Montserrat"/>
              <a:sym typeface="Montserrat"/>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44"/>
          <p:cNvSpPr txBox="1"/>
          <p:nvPr>
            <p:ph type="title"/>
          </p:nvPr>
        </p:nvSpPr>
        <p:spPr>
          <a:xfrm>
            <a:off x="0" y="190150"/>
            <a:ext cx="9144000" cy="639900"/>
          </a:xfrm>
          <a:prstGeom prst="rect">
            <a:avLst/>
          </a:prstGeom>
          <a:noFill/>
          <a:ln>
            <a:noFill/>
          </a:ln>
        </p:spPr>
        <p:txBody>
          <a:bodyPr anchorCtr="0" anchor="ctr" bIns="19050" lIns="19050" spcFirstLastPara="1" rIns="19050" wrap="square" tIns="19050">
            <a:noAutofit/>
          </a:bodyPr>
          <a:lstStyle/>
          <a:p>
            <a:pPr indent="0" lvl="0" marL="0" rtl="0" algn="ctr">
              <a:lnSpc>
                <a:spcPct val="100000"/>
              </a:lnSpc>
              <a:spcBef>
                <a:spcPts val="0"/>
              </a:spcBef>
              <a:spcAft>
                <a:spcPts val="0"/>
              </a:spcAft>
              <a:buClr>
                <a:srgbClr val="515252"/>
              </a:buClr>
              <a:buSzPts val="2340"/>
              <a:buFont typeface="Montserrat"/>
              <a:buNone/>
            </a:pPr>
            <a:r>
              <a:rPr lang="en" sz="4070">
                <a:solidFill>
                  <a:srgbClr val="1D298C"/>
                </a:solidFill>
              </a:rPr>
              <a:t>Direct Access to Articles from INFOhio’s ISearch</a:t>
            </a:r>
            <a:endParaRPr sz="4070">
              <a:solidFill>
                <a:srgbClr val="1D298C"/>
              </a:solidFill>
            </a:endParaRPr>
          </a:p>
        </p:txBody>
      </p:sp>
      <p:pic>
        <p:nvPicPr>
          <p:cNvPr descr="ISearch lets you search nearly all INFOhio resources from a single search box. It includes your school library if your school uses INFOhio’s Integrated Library System. In this video, learn more about accessing the content from your search results, and how to share it with others or save it for use later. Be sure to watch ISearch: Getting Started and ISearch: Searching &amp; Limiters to learn how to use this resource to find the best content to meet your needs." id="317" name="Google Shape;317;p44" title="ISearch: Viewing, Saving, &amp; Sharing">
            <a:hlinkClick r:id="rId3"/>
          </p:cNvPr>
          <p:cNvPicPr preferRelativeResize="0"/>
          <p:nvPr/>
        </p:nvPicPr>
        <p:blipFill>
          <a:blip r:embed="rId4">
            <a:alphaModFix/>
          </a:blip>
          <a:stretch>
            <a:fillRect/>
          </a:stretch>
        </p:blipFill>
        <p:spPr>
          <a:xfrm>
            <a:off x="2286000" y="127395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1000"/>
                                        <p:tgtEl>
                                          <p:spTgt spid="3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45"/>
          <p:cNvSpPr txBox="1"/>
          <p:nvPr>
            <p:ph idx="1" type="body"/>
          </p:nvPr>
        </p:nvSpPr>
        <p:spPr>
          <a:xfrm>
            <a:off x="1268661" y="1368958"/>
            <a:ext cx="3499500" cy="1117200"/>
          </a:xfrm>
          <a:prstGeom prst="rect">
            <a:avLst/>
          </a:prstGeom>
          <a:noFill/>
          <a:ln>
            <a:noFill/>
          </a:ln>
        </p:spPr>
        <p:txBody>
          <a:bodyPr anchorCtr="0" anchor="t" bIns="19050" lIns="19050" spcFirstLastPara="1" rIns="19050" wrap="square" tIns="19050">
            <a:noAutofit/>
          </a:bodyPr>
          <a:lstStyle/>
          <a:p>
            <a:pPr indent="0" lvl="0" marL="0" rtl="0" algn="l">
              <a:lnSpc>
                <a:spcPct val="140000"/>
              </a:lnSpc>
              <a:spcBef>
                <a:spcPts val="0"/>
              </a:spcBef>
              <a:spcAft>
                <a:spcPts val="0"/>
              </a:spcAft>
              <a:buClr>
                <a:srgbClr val="3F3F3F"/>
              </a:buClr>
              <a:buSzPts val="1200"/>
              <a:buFont typeface="PT Serif"/>
              <a:buNone/>
            </a:pPr>
            <a:r>
              <a:rPr lang="en" sz="1200">
                <a:latin typeface="Arial"/>
                <a:ea typeface="Arial"/>
                <a:cs typeface="Arial"/>
                <a:sym typeface="Arial"/>
              </a:rPr>
              <a:t>The </a:t>
            </a:r>
            <a:r>
              <a:rPr b="1" lang="en" sz="1200">
                <a:latin typeface="Arial"/>
                <a:ea typeface="Arial"/>
                <a:cs typeface="Arial"/>
                <a:sym typeface="Arial"/>
              </a:rPr>
              <a:t>Tools</a:t>
            </a:r>
            <a:r>
              <a:rPr lang="en" sz="1200">
                <a:latin typeface="Arial"/>
                <a:ea typeface="Arial"/>
                <a:cs typeface="Arial"/>
                <a:sym typeface="Arial"/>
              </a:rPr>
              <a:t> section of any article, activity, science project, and more offer multiple ways to share content.</a:t>
            </a:r>
            <a:endParaRPr sz="500">
              <a:latin typeface="Arial"/>
              <a:ea typeface="Arial"/>
              <a:cs typeface="Arial"/>
              <a:sym typeface="Arial"/>
            </a:endParaRPr>
          </a:p>
          <a:p>
            <a:pPr indent="0" lvl="0" marL="0" rtl="0" algn="l">
              <a:lnSpc>
                <a:spcPct val="140000"/>
              </a:lnSpc>
              <a:spcBef>
                <a:spcPts val="200"/>
              </a:spcBef>
              <a:spcAft>
                <a:spcPts val="0"/>
              </a:spcAft>
              <a:buClr>
                <a:srgbClr val="3F3F3F"/>
              </a:buClr>
              <a:buSzPts val="1200"/>
              <a:buFont typeface="PT Serif"/>
              <a:buNone/>
            </a:pPr>
            <a:r>
              <a:t/>
            </a:r>
            <a:endParaRPr sz="300">
              <a:latin typeface="Arial"/>
              <a:ea typeface="Arial"/>
              <a:cs typeface="Arial"/>
              <a:sym typeface="Arial"/>
            </a:endParaRPr>
          </a:p>
          <a:p>
            <a:pPr indent="-127000" lvl="0" marL="127000" rtl="0" algn="l">
              <a:lnSpc>
                <a:spcPct val="140000"/>
              </a:lnSpc>
              <a:spcBef>
                <a:spcPts val="200"/>
              </a:spcBef>
              <a:spcAft>
                <a:spcPts val="0"/>
              </a:spcAft>
              <a:buClr>
                <a:srgbClr val="3F3F3F"/>
              </a:buClr>
              <a:buSzPts val="1200"/>
              <a:buFont typeface="Arial"/>
              <a:buChar char="•"/>
            </a:pPr>
            <a:r>
              <a:rPr lang="en" sz="1200">
                <a:latin typeface="Arial"/>
                <a:ea typeface="Arial"/>
                <a:cs typeface="Arial"/>
                <a:sym typeface="Arial"/>
              </a:rPr>
              <a:t>Print to provide resources for students without internet access at home.  Include multiple sources in a take-home packet to work offline.</a:t>
            </a:r>
            <a:endParaRPr sz="500">
              <a:latin typeface="Arial"/>
              <a:ea typeface="Arial"/>
              <a:cs typeface="Arial"/>
              <a:sym typeface="Arial"/>
            </a:endParaRPr>
          </a:p>
          <a:p>
            <a:pPr indent="-127000" lvl="0" marL="127000" rtl="0" algn="l">
              <a:lnSpc>
                <a:spcPct val="140000"/>
              </a:lnSpc>
              <a:spcBef>
                <a:spcPts val="1000"/>
              </a:spcBef>
              <a:spcAft>
                <a:spcPts val="0"/>
              </a:spcAft>
              <a:buClr>
                <a:srgbClr val="3F3F3F"/>
              </a:buClr>
              <a:buSzPts val="1200"/>
              <a:buFont typeface="Arial"/>
              <a:buChar char="•"/>
            </a:pPr>
            <a:r>
              <a:rPr lang="en" sz="1200">
                <a:latin typeface="Arial"/>
                <a:ea typeface="Arial"/>
                <a:cs typeface="Arial"/>
                <a:sym typeface="Arial"/>
              </a:rPr>
              <a:t>Save content to OneDrive or Google Drive for easy collaboration with colleagues.</a:t>
            </a:r>
            <a:endParaRPr sz="500">
              <a:latin typeface="Arial"/>
              <a:ea typeface="Arial"/>
              <a:cs typeface="Arial"/>
              <a:sym typeface="Arial"/>
            </a:endParaRPr>
          </a:p>
          <a:p>
            <a:pPr indent="-127000" lvl="0" marL="127000" rtl="0" algn="l">
              <a:lnSpc>
                <a:spcPct val="140000"/>
              </a:lnSpc>
              <a:spcBef>
                <a:spcPts val="1000"/>
              </a:spcBef>
              <a:spcAft>
                <a:spcPts val="0"/>
              </a:spcAft>
              <a:buClr>
                <a:srgbClr val="3F3F3F"/>
              </a:buClr>
              <a:buSzPts val="1200"/>
              <a:buFont typeface="Arial"/>
              <a:buChar char="•"/>
            </a:pPr>
            <a:r>
              <a:rPr lang="en" sz="1200">
                <a:latin typeface="Arial"/>
                <a:ea typeface="Arial"/>
                <a:cs typeface="Arial"/>
                <a:sym typeface="Arial"/>
              </a:rPr>
              <a:t>Translate articles into over 100+ languages</a:t>
            </a:r>
            <a:endParaRPr sz="500">
              <a:latin typeface="Arial"/>
              <a:ea typeface="Arial"/>
              <a:cs typeface="Arial"/>
              <a:sym typeface="Arial"/>
            </a:endParaRPr>
          </a:p>
          <a:p>
            <a:pPr indent="-127000" lvl="0" marL="127000" rtl="0" algn="l">
              <a:lnSpc>
                <a:spcPct val="140000"/>
              </a:lnSpc>
              <a:spcBef>
                <a:spcPts val="1000"/>
              </a:spcBef>
              <a:spcAft>
                <a:spcPts val="1000"/>
              </a:spcAft>
              <a:buClr>
                <a:srgbClr val="3F3F3F"/>
              </a:buClr>
              <a:buSzPts val="1200"/>
              <a:buFont typeface="Arial"/>
              <a:buChar char="•"/>
            </a:pPr>
            <a:r>
              <a:rPr lang="en" sz="1200">
                <a:latin typeface="Arial"/>
                <a:ea typeface="Arial"/>
                <a:cs typeface="Arial"/>
                <a:sym typeface="Arial"/>
              </a:rPr>
              <a:t>Adjust settings for additional accommodation such as read aloud speed. </a:t>
            </a:r>
            <a:endParaRPr sz="500">
              <a:latin typeface="Arial"/>
              <a:ea typeface="Arial"/>
              <a:cs typeface="Arial"/>
              <a:sym typeface="Arial"/>
            </a:endParaRPr>
          </a:p>
        </p:txBody>
      </p:sp>
      <p:sp>
        <p:nvSpPr>
          <p:cNvPr id="323" name="Google Shape;323;p45"/>
          <p:cNvSpPr txBox="1"/>
          <p:nvPr>
            <p:ph type="title"/>
          </p:nvPr>
        </p:nvSpPr>
        <p:spPr>
          <a:xfrm>
            <a:off x="757350" y="296975"/>
            <a:ext cx="3577500" cy="731700"/>
          </a:xfrm>
          <a:prstGeom prst="rect">
            <a:avLst/>
          </a:prstGeom>
          <a:noFill/>
          <a:ln>
            <a:noFill/>
          </a:ln>
        </p:spPr>
        <p:txBody>
          <a:bodyPr anchorCtr="0" anchor="ctr" bIns="19050" lIns="19050" spcFirstLastPara="1" rIns="19050" wrap="square" tIns="19050">
            <a:noAutofit/>
          </a:bodyPr>
          <a:lstStyle/>
          <a:p>
            <a:pPr indent="0" lvl="0" marL="0" rtl="0" algn="l">
              <a:spcBef>
                <a:spcPts val="0"/>
              </a:spcBef>
              <a:spcAft>
                <a:spcPts val="0"/>
              </a:spcAft>
              <a:buClr>
                <a:srgbClr val="7030A0"/>
              </a:buClr>
              <a:buSzPts val="2600"/>
              <a:buFont typeface="Montserrat"/>
              <a:buNone/>
            </a:pPr>
            <a:r>
              <a:rPr lang="en" sz="3000">
                <a:solidFill>
                  <a:srgbClr val="1D298C"/>
                </a:solidFill>
              </a:rPr>
              <a:t>Tools to expand your reach</a:t>
            </a:r>
            <a:endParaRPr sz="3000">
              <a:solidFill>
                <a:srgbClr val="1D298C"/>
              </a:solidFill>
            </a:endParaRPr>
          </a:p>
        </p:txBody>
      </p:sp>
      <p:pic>
        <p:nvPicPr>
          <p:cNvPr descr="A screenshot of a cell phone&#10;&#10;Description automatically generated" id="324" name="Google Shape;324;p45"/>
          <p:cNvPicPr preferRelativeResize="0"/>
          <p:nvPr>
            <p:ph idx="2" type="pic"/>
          </p:nvPr>
        </p:nvPicPr>
        <p:blipFill rotWithShape="1">
          <a:blip r:embed="rId3">
            <a:alphaModFix/>
          </a:blip>
          <a:srcRect b="9079" l="0" r="0" t="8899"/>
          <a:stretch/>
        </p:blipFill>
        <p:spPr>
          <a:xfrm>
            <a:off x="5772398" y="989229"/>
            <a:ext cx="2476200" cy="3302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46"/>
          <p:cNvSpPr txBox="1"/>
          <p:nvPr>
            <p:ph type="title"/>
          </p:nvPr>
        </p:nvSpPr>
        <p:spPr>
          <a:xfrm>
            <a:off x="629550" y="2367450"/>
            <a:ext cx="3167400" cy="639900"/>
          </a:xfrm>
          <a:prstGeom prst="rect">
            <a:avLst/>
          </a:prstGeom>
          <a:noFill/>
          <a:ln>
            <a:noFill/>
          </a:ln>
        </p:spPr>
        <p:txBody>
          <a:bodyPr anchorCtr="0" anchor="ctr" bIns="19050" lIns="19050" spcFirstLastPara="1" rIns="19050" wrap="square" tIns="19050">
            <a:noAutofit/>
          </a:bodyPr>
          <a:lstStyle/>
          <a:p>
            <a:pPr indent="0" lvl="0" marL="0" rtl="0" algn="l">
              <a:lnSpc>
                <a:spcPct val="100000"/>
              </a:lnSpc>
              <a:spcBef>
                <a:spcPts val="0"/>
              </a:spcBef>
              <a:spcAft>
                <a:spcPts val="0"/>
              </a:spcAft>
              <a:buClr>
                <a:srgbClr val="515252"/>
              </a:buClr>
              <a:buSzPts val="2340"/>
              <a:buFont typeface="Montserrat"/>
              <a:buNone/>
            </a:pPr>
            <a:r>
              <a:rPr lang="en" sz="4470">
                <a:solidFill>
                  <a:srgbClr val="FF6E88"/>
                </a:solidFill>
              </a:rPr>
              <a:t>Ideas &amp; Training</a:t>
            </a:r>
            <a:endParaRPr sz="4470">
              <a:solidFill>
                <a:srgbClr val="FF6E88"/>
              </a:solidFill>
            </a:endParaRPr>
          </a:p>
        </p:txBody>
      </p:sp>
      <p:pic>
        <p:nvPicPr>
          <p:cNvPr id="330" name="Google Shape;330;p46"/>
          <p:cNvPicPr preferRelativeResize="0"/>
          <p:nvPr/>
        </p:nvPicPr>
        <p:blipFill>
          <a:blip r:embed="rId3">
            <a:alphaModFix/>
          </a:blip>
          <a:stretch>
            <a:fillRect/>
          </a:stretch>
        </p:blipFill>
        <p:spPr>
          <a:xfrm>
            <a:off x="5457850" y="874226"/>
            <a:ext cx="4026824" cy="33950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29"/>
          <p:cNvPicPr preferRelativeResize="0"/>
          <p:nvPr/>
        </p:nvPicPr>
        <p:blipFill>
          <a:blip r:embed="rId3">
            <a:alphaModFix/>
          </a:blip>
          <a:stretch>
            <a:fillRect/>
          </a:stretch>
        </p:blipFill>
        <p:spPr>
          <a:xfrm>
            <a:off x="152400" y="152400"/>
            <a:ext cx="8839204" cy="4458446"/>
          </a:xfrm>
          <a:prstGeom prst="rect">
            <a:avLst/>
          </a:prstGeom>
          <a:noFill/>
          <a:ln>
            <a:noFill/>
          </a:ln>
        </p:spPr>
      </p:pic>
      <p:sp>
        <p:nvSpPr>
          <p:cNvPr id="189" name="Google Shape;189;p29"/>
          <p:cNvSpPr/>
          <p:nvPr/>
        </p:nvSpPr>
        <p:spPr>
          <a:xfrm rot="8687661">
            <a:off x="1802199" y="3634923"/>
            <a:ext cx="415255" cy="1316351"/>
          </a:xfrm>
          <a:prstGeom prst="downArrow">
            <a:avLst>
              <a:gd fmla="val 50000" name="adj1"/>
              <a:gd fmla="val 50000" name="adj2"/>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9"/>
          <p:cNvSpPr/>
          <p:nvPr/>
        </p:nvSpPr>
        <p:spPr>
          <a:xfrm rot="8687661">
            <a:off x="3179724" y="3686073"/>
            <a:ext cx="415255" cy="1316351"/>
          </a:xfrm>
          <a:prstGeom prst="downArrow">
            <a:avLst>
              <a:gd fmla="val 50000" name="adj1"/>
              <a:gd fmla="val 50000" name="adj2"/>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1" name="Google Shape;191;p29"/>
          <p:cNvPicPr preferRelativeResize="0"/>
          <p:nvPr/>
        </p:nvPicPr>
        <p:blipFill>
          <a:blip r:embed="rId4">
            <a:alphaModFix/>
          </a:blip>
          <a:stretch>
            <a:fillRect/>
          </a:stretch>
        </p:blipFill>
        <p:spPr>
          <a:xfrm>
            <a:off x="0" y="1374205"/>
            <a:ext cx="9144003" cy="357634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1000"/>
                                        <p:tgtEl>
                                          <p:spTgt spid="1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47"/>
          <p:cNvSpPr txBox="1"/>
          <p:nvPr>
            <p:ph type="title"/>
          </p:nvPr>
        </p:nvSpPr>
        <p:spPr>
          <a:xfrm>
            <a:off x="0" y="190150"/>
            <a:ext cx="9144000" cy="639900"/>
          </a:xfrm>
          <a:prstGeom prst="rect">
            <a:avLst/>
          </a:prstGeom>
          <a:noFill/>
          <a:ln>
            <a:noFill/>
          </a:ln>
        </p:spPr>
        <p:txBody>
          <a:bodyPr anchorCtr="0" anchor="ctr" bIns="19050" lIns="19050" spcFirstLastPara="1" rIns="19050" wrap="square" tIns="19050">
            <a:noAutofit/>
          </a:bodyPr>
          <a:lstStyle/>
          <a:p>
            <a:pPr indent="0" lvl="0" marL="0" rtl="0" algn="ctr">
              <a:lnSpc>
                <a:spcPct val="100000"/>
              </a:lnSpc>
              <a:spcBef>
                <a:spcPts val="0"/>
              </a:spcBef>
              <a:spcAft>
                <a:spcPts val="0"/>
              </a:spcAft>
              <a:buClr>
                <a:srgbClr val="515252"/>
              </a:buClr>
              <a:buSzPts val="2340"/>
              <a:buFont typeface="Montserrat"/>
              <a:buNone/>
            </a:pPr>
            <a:r>
              <a:rPr lang="en" sz="4070">
                <a:solidFill>
                  <a:srgbClr val="1D298C"/>
                </a:solidFill>
              </a:rPr>
              <a:t>Ideas for Use in the Classroom</a:t>
            </a:r>
            <a:endParaRPr sz="4070">
              <a:solidFill>
                <a:srgbClr val="1D298C"/>
              </a:solidFill>
            </a:endParaRPr>
          </a:p>
        </p:txBody>
      </p:sp>
      <p:sp>
        <p:nvSpPr>
          <p:cNvPr id="336" name="Google Shape;336;p47"/>
          <p:cNvSpPr txBox="1"/>
          <p:nvPr>
            <p:ph idx="1" type="body"/>
          </p:nvPr>
        </p:nvSpPr>
        <p:spPr>
          <a:xfrm>
            <a:off x="3209275" y="1140500"/>
            <a:ext cx="5687700" cy="3674400"/>
          </a:xfrm>
          <a:prstGeom prst="rect">
            <a:avLst/>
          </a:prstGeom>
          <a:noFill/>
          <a:ln>
            <a:noFill/>
          </a:ln>
        </p:spPr>
        <p:txBody>
          <a:bodyPr anchorCtr="0" anchor="t" bIns="19050" lIns="19050" spcFirstLastPara="1" rIns="19050" wrap="square" tIns="19050">
            <a:noAutofit/>
          </a:bodyPr>
          <a:lstStyle/>
          <a:p>
            <a:pPr indent="-330200" lvl="0" marL="457200" rtl="0" algn="l">
              <a:lnSpc>
                <a:spcPct val="115000"/>
              </a:lnSpc>
              <a:spcBef>
                <a:spcPts val="0"/>
              </a:spcBef>
              <a:spcAft>
                <a:spcPts val="0"/>
              </a:spcAft>
              <a:buClr>
                <a:srgbClr val="595959"/>
              </a:buClr>
              <a:buSzPts val="1600"/>
              <a:buChar char="•"/>
            </a:pPr>
            <a:r>
              <a:rPr lang="en" sz="1600">
                <a:solidFill>
                  <a:srgbClr val="595959"/>
                </a:solidFill>
              </a:rPr>
              <a:t>Build comfort researching online with </a:t>
            </a:r>
            <a:r>
              <a:rPr b="1" lang="en" sz="1600">
                <a:solidFill>
                  <a:srgbClr val="595959"/>
                </a:solidFill>
              </a:rPr>
              <a:t>Explore</a:t>
            </a:r>
            <a:r>
              <a:rPr lang="en" sz="1600">
                <a:solidFill>
                  <a:srgbClr val="595959"/>
                </a:solidFill>
              </a:rPr>
              <a:t> and </a:t>
            </a:r>
            <a:r>
              <a:rPr b="1" lang="en" sz="1600">
                <a:solidFill>
                  <a:srgbClr val="595959"/>
                </a:solidFill>
              </a:rPr>
              <a:t>Search</a:t>
            </a:r>
            <a:r>
              <a:rPr lang="en" sz="1600">
                <a:solidFill>
                  <a:srgbClr val="595959"/>
                </a:solidFill>
              </a:rPr>
              <a:t> options</a:t>
            </a:r>
            <a:endParaRPr sz="1600">
              <a:solidFill>
                <a:srgbClr val="595959"/>
              </a:solidFill>
            </a:endParaRPr>
          </a:p>
          <a:p>
            <a:pPr indent="-330200" lvl="0" marL="457200" rtl="0" algn="l">
              <a:lnSpc>
                <a:spcPct val="115000"/>
              </a:lnSpc>
              <a:spcBef>
                <a:spcPts val="0"/>
              </a:spcBef>
              <a:spcAft>
                <a:spcPts val="0"/>
              </a:spcAft>
              <a:buClr>
                <a:srgbClr val="595959"/>
              </a:buClr>
              <a:buSzPts val="1600"/>
              <a:buChar char="•"/>
            </a:pPr>
            <a:r>
              <a:rPr lang="en" sz="1600">
                <a:solidFill>
                  <a:srgbClr val="595959"/>
                </a:solidFill>
              </a:rPr>
              <a:t>Build background knowledge or guide research with pre-created WebQuests</a:t>
            </a:r>
            <a:endParaRPr sz="1600">
              <a:solidFill>
                <a:srgbClr val="595959"/>
              </a:solidFill>
            </a:endParaRPr>
          </a:p>
          <a:p>
            <a:pPr indent="-330200" lvl="0" marL="457200" rtl="0" algn="l">
              <a:lnSpc>
                <a:spcPct val="115000"/>
              </a:lnSpc>
              <a:spcBef>
                <a:spcPts val="0"/>
              </a:spcBef>
              <a:spcAft>
                <a:spcPts val="0"/>
              </a:spcAft>
              <a:buClr>
                <a:srgbClr val="595959"/>
              </a:buClr>
              <a:buSzPts val="1600"/>
              <a:buChar char="•"/>
            </a:pPr>
            <a:r>
              <a:rPr lang="en" sz="1600">
                <a:solidFill>
                  <a:srgbClr val="595959"/>
                </a:solidFill>
              </a:rPr>
              <a:t>Develop compare and contrast skills with </a:t>
            </a:r>
            <a:r>
              <a:rPr b="1" lang="en" sz="1600">
                <a:solidFill>
                  <a:srgbClr val="595959"/>
                </a:solidFill>
              </a:rPr>
              <a:t>World of Animals </a:t>
            </a:r>
            <a:r>
              <a:rPr lang="en" sz="1600">
                <a:solidFill>
                  <a:srgbClr val="595959"/>
                </a:solidFill>
              </a:rPr>
              <a:t>&amp; </a:t>
            </a:r>
            <a:r>
              <a:rPr b="1" lang="en" sz="1600">
                <a:solidFill>
                  <a:srgbClr val="595959"/>
                </a:solidFill>
              </a:rPr>
              <a:t>Compare Places</a:t>
            </a:r>
            <a:endParaRPr sz="1600">
              <a:solidFill>
                <a:srgbClr val="595959"/>
              </a:solidFill>
            </a:endParaRPr>
          </a:p>
          <a:p>
            <a:pPr indent="-330200" lvl="0" marL="457200" rtl="0" algn="l">
              <a:lnSpc>
                <a:spcPct val="115000"/>
              </a:lnSpc>
              <a:spcBef>
                <a:spcPts val="0"/>
              </a:spcBef>
              <a:spcAft>
                <a:spcPts val="0"/>
              </a:spcAft>
              <a:buClr>
                <a:srgbClr val="595959"/>
              </a:buClr>
              <a:buSzPts val="1600"/>
              <a:buChar char="•"/>
            </a:pPr>
            <a:r>
              <a:rPr lang="en" sz="1600">
                <a:solidFill>
                  <a:srgbClr val="595959"/>
                </a:solidFill>
              </a:rPr>
              <a:t>Use </a:t>
            </a:r>
            <a:r>
              <a:rPr b="1" lang="en" sz="1600">
                <a:solidFill>
                  <a:srgbClr val="595959"/>
                </a:solidFill>
              </a:rPr>
              <a:t>Important People</a:t>
            </a:r>
            <a:r>
              <a:rPr lang="en" sz="1600">
                <a:solidFill>
                  <a:srgbClr val="595959"/>
                </a:solidFill>
              </a:rPr>
              <a:t> for reports and projects</a:t>
            </a:r>
            <a:endParaRPr sz="1600">
              <a:solidFill>
                <a:srgbClr val="595959"/>
              </a:solidFill>
            </a:endParaRPr>
          </a:p>
          <a:p>
            <a:pPr indent="-330200" lvl="0" marL="457200" rtl="0" algn="l">
              <a:lnSpc>
                <a:spcPct val="115000"/>
              </a:lnSpc>
              <a:spcBef>
                <a:spcPts val="0"/>
              </a:spcBef>
              <a:spcAft>
                <a:spcPts val="0"/>
              </a:spcAft>
              <a:buClr>
                <a:srgbClr val="595959"/>
              </a:buClr>
              <a:buSzPts val="1600"/>
              <a:buChar char="•"/>
            </a:pPr>
            <a:r>
              <a:rPr lang="en" sz="1600">
                <a:solidFill>
                  <a:srgbClr val="595959"/>
                </a:solidFill>
              </a:rPr>
              <a:t>Play educational games</a:t>
            </a:r>
            <a:endParaRPr sz="1600">
              <a:solidFill>
                <a:srgbClr val="595959"/>
              </a:solidFill>
            </a:endParaRPr>
          </a:p>
          <a:p>
            <a:pPr indent="-330200" lvl="0" marL="457200" rtl="0" algn="l">
              <a:lnSpc>
                <a:spcPct val="115000"/>
              </a:lnSpc>
              <a:spcBef>
                <a:spcPts val="0"/>
              </a:spcBef>
              <a:spcAft>
                <a:spcPts val="0"/>
              </a:spcAft>
              <a:buClr>
                <a:srgbClr val="595959"/>
              </a:buClr>
              <a:buSzPts val="1600"/>
              <a:buChar char="•"/>
            </a:pPr>
            <a:r>
              <a:rPr lang="en" sz="1600">
                <a:solidFill>
                  <a:srgbClr val="595959"/>
                </a:solidFill>
              </a:rPr>
              <a:t>Get hands-on with activities &amp; science projects</a:t>
            </a:r>
            <a:endParaRPr sz="1600">
              <a:solidFill>
                <a:srgbClr val="595959"/>
              </a:solidFill>
            </a:endParaRPr>
          </a:p>
          <a:p>
            <a:pPr indent="-330200" lvl="0" marL="457200" rtl="0" algn="l">
              <a:lnSpc>
                <a:spcPct val="115000"/>
              </a:lnSpc>
              <a:spcBef>
                <a:spcPts val="0"/>
              </a:spcBef>
              <a:spcAft>
                <a:spcPts val="0"/>
              </a:spcAft>
              <a:buClr>
                <a:srgbClr val="595959"/>
              </a:buClr>
              <a:buSzPts val="1600"/>
              <a:buChar char="•"/>
            </a:pPr>
            <a:r>
              <a:rPr lang="en" sz="1600">
                <a:solidFill>
                  <a:srgbClr val="595959"/>
                </a:solidFill>
              </a:rPr>
              <a:t>Have students self-check answers with outline maps &amp; flags</a:t>
            </a:r>
            <a:endParaRPr sz="1600">
              <a:solidFill>
                <a:srgbClr val="595959"/>
              </a:solidFill>
            </a:endParaRPr>
          </a:p>
          <a:p>
            <a:pPr indent="0" lvl="0" marL="0" rtl="0" algn="l">
              <a:lnSpc>
                <a:spcPct val="115000"/>
              </a:lnSpc>
              <a:spcBef>
                <a:spcPts val="500"/>
              </a:spcBef>
              <a:spcAft>
                <a:spcPts val="500"/>
              </a:spcAft>
              <a:buNone/>
            </a:pPr>
            <a:r>
              <a:t/>
            </a:r>
            <a:endParaRPr sz="1700">
              <a:solidFill>
                <a:srgbClr val="595959"/>
              </a:solidFill>
            </a:endParaRPr>
          </a:p>
        </p:txBody>
      </p:sp>
      <p:pic>
        <p:nvPicPr>
          <p:cNvPr id="337" name="Google Shape;337;p47"/>
          <p:cNvPicPr preferRelativeResize="0"/>
          <p:nvPr/>
        </p:nvPicPr>
        <p:blipFill>
          <a:blip r:embed="rId3">
            <a:alphaModFix/>
          </a:blip>
          <a:stretch>
            <a:fillRect/>
          </a:stretch>
        </p:blipFill>
        <p:spPr>
          <a:xfrm>
            <a:off x="402300" y="1063075"/>
            <a:ext cx="2121073" cy="1645699"/>
          </a:xfrm>
          <a:prstGeom prst="rect">
            <a:avLst/>
          </a:prstGeom>
          <a:noFill/>
          <a:ln>
            <a:noFill/>
          </a:ln>
        </p:spPr>
      </p:pic>
      <p:pic>
        <p:nvPicPr>
          <p:cNvPr id="338" name="Google Shape;338;p47"/>
          <p:cNvPicPr preferRelativeResize="0"/>
          <p:nvPr/>
        </p:nvPicPr>
        <p:blipFill>
          <a:blip r:embed="rId4">
            <a:alphaModFix/>
          </a:blip>
          <a:stretch>
            <a:fillRect/>
          </a:stretch>
        </p:blipFill>
        <p:spPr>
          <a:xfrm>
            <a:off x="959375" y="2941800"/>
            <a:ext cx="2249902" cy="17368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48"/>
          <p:cNvSpPr txBox="1"/>
          <p:nvPr>
            <p:ph type="title"/>
          </p:nvPr>
        </p:nvSpPr>
        <p:spPr>
          <a:xfrm>
            <a:off x="0" y="190150"/>
            <a:ext cx="9144000" cy="639900"/>
          </a:xfrm>
          <a:prstGeom prst="rect">
            <a:avLst/>
          </a:prstGeom>
          <a:noFill/>
          <a:ln>
            <a:noFill/>
          </a:ln>
        </p:spPr>
        <p:txBody>
          <a:bodyPr anchorCtr="0" anchor="ctr" bIns="19050" lIns="19050" spcFirstLastPara="1" rIns="19050" wrap="square" tIns="19050">
            <a:noAutofit/>
          </a:bodyPr>
          <a:lstStyle/>
          <a:p>
            <a:pPr indent="0" lvl="0" marL="0" rtl="0" algn="ctr">
              <a:lnSpc>
                <a:spcPct val="100000"/>
              </a:lnSpc>
              <a:spcBef>
                <a:spcPts val="0"/>
              </a:spcBef>
              <a:spcAft>
                <a:spcPts val="0"/>
              </a:spcAft>
              <a:buClr>
                <a:srgbClr val="515252"/>
              </a:buClr>
              <a:buSzPts val="2340"/>
              <a:buFont typeface="Montserrat"/>
              <a:buNone/>
            </a:pPr>
            <a:r>
              <a:rPr lang="en" sz="4070">
                <a:solidFill>
                  <a:srgbClr val="1D298C"/>
                </a:solidFill>
              </a:rPr>
              <a:t>Ideas for Use in the Library</a:t>
            </a:r>
            <a:endParaRPr sz="4070">
              <a:solidFill>
                <a:srgbClr val="1D298C"/>
              </a:solidFill>
            </a:endParaRPr>
          </a:p>
        </p:txBody>
      </p:sp>
      <p:sp>
        <p:nvSpPr>
          <p:cNvPr id="344" name="Google Shape;344;p48"/>
          <p:cNvSpPr txBox="1"/>
          <p:nvPr>
            <p:ph idx="1" type="body"/>
          </p:nvPr>
        </p:nvSpPr>
        <p:spPr>
          <a:xfrm>
            <a:off x="3209275" y="971200"/>
            <a:ext cx="5687700" cy="3674400"/>
          </a:xfrm>
          <a:prstGeom prst="rect">
            <a:avLst/>
          </a:prstGeom>
          <a:noFill/>
          <a:ln>
            <a:noFill/>
          </a:ln>
        </p:spPr>
        <p:txBody>
          <a:bodyPr anchorCtr="0" anchor="t" bIns="19050" lIns="19050" spcFirstLastPara="1" rIns="19050" wrap="square" tIns="19050">
            <a:noAutofit/>
          </a:bodyPr>
          <a:lstStyle/>
          <a:p>
            <a:pPr indent="-330200" lvl="0" marL="457200" rtl="0" algn="l">
              <a:lnSpc>
                <a:spcPct val="150000"/>
              </a:lnSpc>
              <a:spcBef>
                <a:spcPts val="0"/>
              </a:spcBef>
              <a:spcAft>
                <a:spcPts val="0"/>
              </a:spcAft>
              <a:buClr>
                <a:srgbClr val="595959"/>
              </a:buClr>
              <a:buSzPts val="1600"/>
              <a:buChar char="•"/>
            </a:pPr>
            <a:r>
              <a:rPr lang="en" sz="1600">
                <a:solidFill>
                  <a:srgbClr val="595959"/>
                </a:solidFill>
              </a:rPr>
              <a:t>Ignite curiosity with </a:t>
            </a:r>
            <a:r>
              <a:rPr lang="en" sz="1600">
                <a:solidFill>
                  <a:srgbClr val="595959"/>
                </a:solidFill>
              </a:rPr>
              <a:t>pictures</a:t>
            </a:r>
            <a:r>
              <a:rPr lang="en" sz="1600">
                <a:solidFill>
                  <a:srgbClr val="595959"/>
                </a:solidFill>
              </a:rPr>
              <a:t> and videos</a:t>
            </a:r>
            <a:endParaRPr sz="1600">
              <a:solidFill>
                <a:srgbClr val="595959"/>
              </a:solidFill>
            </a:endParaRPr>
          </a:p>
          <a:p>
            <a:pPr indent="-330200" lvl="0" marL="457200" rtl="0" algn="l">
              <a:lnSpc>
                <a:spcPct val="150000"/>
              </a:lnSpc>
              <a:spcBef>
                <a:spcPts val="0"/>
              </a:spcBef>
              <a:spcAft>
                <a:spcPts val="0"/>
              </a:spcAft>
              <a:buClr>
                <a:srgbClr val="595959"/>
              </a:buClr>
              <a:buSzPts val="1600"/>
              <a:buChar char="•"/>
            </a:pPr>
            <a:r>
              <a:rPr lang="en" sz="1600">
                <a:solidFill>
                  <a:srgbClr val="595959"/>
                </a:solidFill>
              </a:rPr>
              <a:t>Tie </a:t>
            </a:r>
            <a:r>
              <a:rPr i="1" lang="en" sz="1600">
                <a:solidFill>
                  <a:srgbClr val="595959"/>
                </a:solidFill>
              </a:rPr>
              <a:t>Kids</a:t>
            </a:r>
            <a:r>
              <a:rPr lang="en" sz="1600">
                <a:solidFill>
                  <a:srgbClr val="595959"/>
                </a:solidFill>
              </a:rPr>
              <a:t> into summer reading programs</a:t>
            </a:r>
            <a:endParaRPr sz="1600">
              <a:solidFill>
                <a:srgbClr val="595959"/>
              </a:solidFill>
            </a:endParaRPr>
          </a:p>
          <a:p>
            <a:pPr indent="-330200" lvl="0" marL="457200" rtl="0" algn="l">
              <a:lnSpc>
                <a:spcPct val="150000"/>
              </a:lnSpc>
              <a:spcBef>
                <a:spcPts val="0"/>
              </a:spcBef>
              <a:spcAft>
                <a:spcPts val="0"/>
              </a:spcAft>
              <a:buClr>
                <a:srgbClr val="595959"/>
              </a:buClr>
              <a:buSzPts val="1600"/>
              <a:buChar char="•"/>
            </a:pPr>
            <a:r>
              <a:rPr lang="en" sz="1600">
                <a:solidFill>
                  <a:srgbClr val="595959"/>
                </a:solidFill>
              </a:rPr>
              <a:t>Have kids play educational games while parents research</a:t>
            </a:r>
            <a:endParaRPr sz="1600">
              <a:solidFill>
                <a:srgbClr val="595959"/>
              </a:solidFill>
            </a:endParaRPr>
          </a:p>
          <a:p>
            <a:pPr indent="-330200" lvl="0" marL="457200" rtl="0" algn="l">
              <a:lnSpc>
                <a:spcPct val="150000"/>
              </a:lnSpc>
              <a:spcBef>
                <a:spcPts val="0"/>
              </a:spcBef>
              <a:spcAft>
                <a:spcPts val="0"/>
              </a:spcAft>
              <a:buClr>
                <a:srgbClr val="595959"/>
              </a:buClr>
              <a:buSzPts val="1600"/>
              <a:buChar char="•"/>
            </a:pPr>
            <a:r>
              <a:rPr lang="en" sz="1600">
                <a:solidFill>
                  <a:srgbClr val="595959"/>
                </a:solidFill>
              </a:rPr>
              <a:t>Look up characters, authors, and other items from books you read together</a:t>
            </a:r>
            <a:endParaRPr sz="1600">
              <a:solidFill>
                <a:srgbClr val="595959"/>
              </a:solidFill>
            </a:endParaRPr>
          </a:p>
          <a:p>
            <a:pPr indent="-330200" lvl="0" marL="457200" rtl="0" algn="l">
              <a:lnSpc>
                <a:spcPct val="150000"/>
              </a:lnSpc>
              <a:spcBef>
                <a:spcPts val="0"/>
              </a:spcBef>
              <a:spcAft>
                <a:spcPts val="0"/>
              </a:spcAft>
              <a:buClr>
                <a:srgbClr val="595959"/>
              </a:buClr>
              <a:buSzPts val="1600"/>
              <a:buChar char="•"/>
            </a:pPr>
            <a:r>
              <a:rPr lang="en" sz="1600">
                <a:solidFill>
                  <a:srgbClr val="595959"/>
                </a:solidFill>
              </a:rPr>
              <a:t>Print off activities for stations around the library</a:t>
            </a:r>
            <a:endParaRPr sz="1600">
              <a:solidFill>
                <a:srgbClr val="595959"/>
              </a:solidFill>
            </a:endParaRPr>
          </a:p>
          <a:p>
            <a:pPr indent="-330200" lvl="0" marL="457200" rtl="0" algn="l">
              <a:lnSpc>
                <a:spcPct val="150000"/>
              </a:lnSpc>
              <a:spcBef>
                <a:spcPts val="0"/>
              </a:spcBef>
              <a:spcAft>
                <a:spcPts val="0"/>
              </a:spcAft>
              <a:buClr>
                <a:srgbClr val="595959"/>
              </a:buClr>
              <a:buSzPts val="1600"/>
              <a:buChar char="•"/>
            </a:pPr>
            <a:r>
              <a:rPr lang="en" sz="1600">
                <a:solidFill>
                  <a:srgbClr val="595959"/>
                </a:solidFill>
              </a:rPr>
              <a:t>Direct home school instructors to the Educator Tools section for lesson plans, WebQuests, and more! </a:t>
            </a:r>
            <a:endParaRPr sz="1600">
              <a:solidFill>
                <a:srgbClr val="595959"/>
              </a:solidFill>
            </a:endParaRPr>
          </a:p>
          <a:p>
            <a:pPr indent="0" lvl="0" marL="457200" rtl="0" algn="l">
              <a:lnSpc>
                <a:spcPct val="115000"/>
              </a:lnSpc>
              <a:spcBef>
                <a:spcPts val="500"/>
              </a:spcBef>
              <a:spcAft>
                <a:spcPts val="500"/>
              </a:spcAft>
              <a:buNone/>
            </a:pPr>
            <a:r>
              <a:t/>
            </a:r>
            <a:endParaRPr sz="1700">
              <a:solidFill>
                <a:srgbClr val="595959"/>
              </a:solidFill>
            </a:endParaRPr>
          </a:p>
        </p:txBody>
      </p:sp>
      <p:pic>
        <p:nvPicPr>
          <p:cNvPr id="345" name="Google Shape;345;p48"/>
          <p:cNvPicPr preferRelativeResize="0"/>
          <p:nvPr/>
        </p:nvPicPr>
        <p:blipFill>
          <a:blip r:embed="rId3">
            <a:alphaModFix/>
          </a:blip>
          <a:stretch>
            <a:fillRect/>
          </a:stretch>
        </p:blipFill>
        <p:spPr>
          <a:xfrm>
            <a:off x="918275" y="893775"/>
            <a:ext cx="2095557" cy="400865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49"/>
          <p:cNvSpPr txBox="1"/>
          <p:nvPr>
            <p:ph type="title"/>
          </p:nvPr>
        </p:nvSpPr>
        <p:spPr>
          <a:xfrm>
            <a:off x="0" y="190150"/>
            <a:ext cx="9144000" cy="639900"/>
          </a:xfrm>
          <a:prstGeom prst="rect">
            <a:avLst/>
          </a:prstGeom>
          <a:noFill/>
          <a:ln>
            <a:noFill/>
          </a:ln>
        </p:spPr>
        <p:txBody>
          <a:bodyPr anchorCtr="0" anchor="ctr" bIns="19050" lIns="19050" spcFirstLastPara="1" rIns="19050" wrap="square" tIns="19050">
            <a:noAutofit/>
          </a:bodyPr>
          <a:lstStyle/>
          <a:p>
            <a:pPr indent="0" lvl="0" marL="0" rtl="0" algn="ctr">
              <a:lnSpc>
                <a:spcPct val="100000"/>
              </a:lnSpc>
              <a:spcBef>
                <a:spcPts val="0"/>
              </a:spcBef>
              <a:spcAft>
                <a:spcPts val="0"/>
              </a:spcAft>
              <a:buClr>
                <a:srgbClr val="515252"/>
              </a:buClr>
              <a:buSzPts val="2340"/>
              <a:buFont typeface="Montserrat"/>
              <a:buNone/>
            </a:pPr>
            <a:r>
              <a:rPr lang="en" sz="4070">
                <a:solidFill>
                  <a:srgbClr val="1D298C"/>
                </a:solidFill>
              </a:rPr>
              <a:t>Learn More with INFOhio Classes</a:t>
            </a:r>
            <a:endParaRPr sz="4070">
              <a:solidFill>
                <a:srgbClr val="1D298C"/>
              </a:solidFill>
            </a:endParaRPr>
          </a:p>
        </p:txBody>
      </p:sp>
      <p:sp>
        <p:nvSpPr>
          <p:cNvPr id="351" name="Google Shape;351;p49"/>
          <p:cNvSpPr txBox="1"/>
          <p:nvPr/>
        </p:nvSpPr>
        <p:spPr>
          <a:xfrm>
            <a:off x="5129100" y="3136000"/>
            <a:ext cx="4014900" cy="15675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sz="1500">
                <a:solidFill>
                  <a:srgbClr val="7F7F7F"/>
                </a:solidFill>
              </a:rPr>
              <a:t>Take this asynchronous, self-paced, World Book Kids Class and earn 2 contact hours after completion of the final quiz.</a:t>
            </a:r>
            <a:endParaRPr b="1" sz="1500">
              <a:solidFill>
                <a:srgbClr val="7F7F7F"/>
              </a:solidFill>
            </a:endParaRPr>
          </a:p>
          <a:p>
            <a:pPr indent="0" lvl="0" marL="0" rtl="0" algn="l">
              <a:spcBef>
                <a:spcPts val="1000"/>
              </a:spcBef>
              <a:spcAft>
                <a:spcPts val="0"/>
              </a:spcAft>
              <a:buNone/>
            </a:pPr>
            <a:r>
              <a:t/>
            </a:r>
            <a:endParaRPr>
              <a:latin typeface="PT Serif"/>
              <a:ea typeface="PT Serif"/>
              <a:cs typeface="PT Serif"/>
              <a:sym typeface="PT Serif"/>
            </a:endParaRPr>
          </a:p>
        </p:txBody>
      </p:sp>
      <p:pic>
        <p:nvPicPr>
          <p:cNvPr id="352" name="Google Shape;352;p49"/>
          <p:cNvPicPr preferRelativeResize="0"/>
          <p:nvPr/>
        </p:nvPicPr>
        <p:blipFill>
          <a:blip r:embed="rId3">
            <a:alphaModFix/>
          </a:blip>
          <a:stretch>
            <a:fillRect/>
          </a:stretch>
        </p:blipFill>
        <p:spPr>
          <a:xfrm>
            <a:off x="1678213" y="922500"/>
            <a:ext cx="5787581" cy="2001149"/>
          </a:xfrm>
          <a:prstGeom prst="rect">
            <a:avLst/>
          </a:prstGeom>
          <a:noFill/>
          <a:ln>
            <a:noFill/>
          </a:ln>
        </p:spPr>
      </p:pic>
      <p:sp>
        <p:nvSpPr>
          <p:cNvPr id="353" name="Google Shape;353;p49"/>
          <p:cNvSpPr txBox="1"/>
          <p:nvPr/>
        </p:nvSpPr>
        <p:spPr>
          <a:xfrm>
            <a:off x="83175" y="3203625"/>
            <a:ext cx="4248600" cy="1102500"/>
          </a:xfrm>
          <a:prstGeom prst="rect">
            <a:avLst/>
          </a:prstGeom>
          <a:noFill/>
          <a:ln>
            <a:noFill/>
          </a:ln>
        </p:spPr>
        <p:txBody>
          <a:bodyPr anchorCtr="0" anchor="t" bIns="19050" lIns="19050" spcFirstLastPara="1" rIns="19050" wrap="square" tIns="19050">
            <a:noAutofit/>
          </a:bodyPr>
          <a:lstStyle/>
          <a:p>
            <a:pPr indent="0" lvl="0" marL="457200" rtl="0" algn="ctr">
              <a:lnSpc>
                <a:spcPct val="150000"/>
              </a:lnSpc>
              <a:spcBef>
                <a:spcPts val="0"/>
              </a:spcBef>
              <a:spcAft>
                <a:spcPts val="1000"/>
              </a:spcAft>
              <a:buNone/>
            </a:pPr>
            <a:r>
              <a:rPr b="1" lang="en" sz="1500">
                <a:solidFill>
                  <a:srgbClr val="7F7F7F"/>
                </a:solidFill>
              </a:rPr>
              <a:t>INFOhio Campus provides classes to help teachers integrate licensed resources into their classrooms.</a:t>
            </a:r>
            <a:endParaRPr b="1" sz="1500">
              <a:solidFill>
                <a:srgbClr val="7F7F7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50"/>
          <p:cNvSpPr txBox="1"/>
          <p:nvPr>
            <p:ph type="title"/>
          </p:nvPr>
        </p:nvSpPr>
        <p:spPr>
          <a:xfrm>
            <a:off x="0" y="190150"/>
            <a:ext cx="9144000" cy="639900"/>
          </a:xfrm>
          <a:prstGeom prst="rect">
            <a:avLst/>
          </a:prstGeom>
          <a:noFill/>
          <a:ln>
            <a:noFill/>
          </a:ln>
        </p:spPr>
        <p:txBody>
          <a:bodyPr anchorCtr="0" anchor="ctr" bIns="19050" lIns="19050" spcFirstLastPara="1" rIns="19050" wrap="square" tIns="19050">
            <a:noAutofit/>
          </a:bodyPr>
          <a:lstStyle/>
          <a:p>
            <a:pPr indent="0" lvl="0" marL="0" rtl="0" algn="ctr">
              <a:lnSpc>
                <a:spcPct val="100000"/>
              </a:lnSpc>
              <a:spcBef>
                <a:spcPts val="0"/>
              </a:spcBef>
              <a:spcAft>
                <a:spcPts val="0"/>
              </a:spcAft>
              <a:buClr>
                <a:srgbClr val="515252"/>
              </a:buClr>
              <a:buSzPts val="2340"/>
              <a:buFont typeface="Montserrat"/>
              <a:buNone/>
            </a:pPr>
            <a:r>
              <a:rPr lang="en" sz="4070">
                <a:solidFill>
                  <a:srgbClr val="1D298C"/>
                </a:solidFill>
              </a:rPr>
              <a:t>Training Material </a:t>
            </a:r>
            <a:endParaRPr sz="4070">
              <a:solidFill>
                <a:srgbClr val="1D298C"/>
              </a:solidFill>
            </a:endParaRPr>
          </a:p>
        </p:txBody>
      </p:sp>
      <p:sp>
        <p:nvSpPr>
          <p:cNvPr id="359" name="Google Shape;359;p50"/>
          <p:cNvSpPr txBox="1"/>
          <p:nvPr>
            <p:ph idx="1" type="body"/>
          </p:nvPr>
        </p:nvSpPr>
        <p:spPr>
          <a:xfrm>
            <a:off x="3209275" y="971200"/>
            <a:ext cx="5687700" cy="3674400"/>
          </a:xfrm>
          <a:prstGeom prst="rect">
            <a:avLst/>
          </a:prstGeom>
          <a:noFill/>
          <a:ln>
            <a:noFill/>
          </a:ln>
        </p:spPr>
        <p:txBody>
          <a:bodyPr anchorCtr="0" anchor="t" bIns="19050" lIns="19050" spcFirstLastPara="1" rIns="19050" wrap="square" tIns="19050">
            <a:noAutofit/>
          </a:bodyPr>
          <a:lstStyle/>
          <a:p>
            <a:pPr indent="-140970" lvl="0" marL="182880" rtl="0" algn="l">
              <a:lnSpc>
                <a:spcPct val="115000"/>
              </a:lnSpc>
              <a:spcBef>
                <a:spcPts val="0"/>
              </a:spcBef>
              <a:spcAft>
                <a:spcPts val="0"/>
              </a:spcAft>
              <a:buClr>
                <a:srgbClr val="595959"/>
              </a:buClr>
              <a:buSzPts val="1500"/>
              <a:buChar char="•"/>
            </a:pPr>
            <a:r>
              <a:rPr lang="en" u="sng">
                <a:solidFill>
                  <a:schemeClr val="hlink"/>
                </a:solidFill>
                <a:hlinkClick r:id="rId3"/>
              </a:rPr>
              <a:t>Free promotional material</a:t>
            </a:r>
            <a:r>
              <a:rPr lang="en">
                <a:solidFill>
                  <a:srgbClr val="595959"/>
                </a:solidFill>
              </a:rPr>
              <a:t> such as colorful social media posts, bookmarks, flyers, and more!</a:t>
            </a:r>
            <a:endParaRPr>
              <a:solidFill>
                <a:srgbClr val="595959"/>
              </a:solidFill>
            </a:endParaRPr>
          </a:p>
          <a:p>
            <a:pPr indent="-115569" lvl="0" marL="182880" rtl="0" algn="l">
              <a:lnSpc>
                <a:spcPct val="115000"/>
              </a:lnSpc>
              <a:spcBef>
                <a:spcPts val="500"/>
              </a:spcBef>
              <a:spcAft>
                <a:spcPts val="0"/>
              </a:spcAft>
              <a:buClr>
                <a:srgbClr val="595959"/>
              </a:buClr>
              <a:buSzPts val="1100"/>
              <a:buChar char="•"/>
            </a:pPr>
            <a:r>
              <a:rPr lang="en">
                <a:solidFill>
                  <a:srgbClr val="595959"/>
                </a:solidFill>
              </a:rPr>
              <a:t>How-to articles and tutorial videos on each feature of </a:t>
            </a:r>
            <a:r>
              <a:rPr i="1" lang="en" u="sng">
                <a:solidFill>
                  <a:schemeClr val="hlink"/>
                </a:solidFill>
                <a:hlinkClick r:id="rId4"/>
              </a:rPr>
              <a:t>Kids</a:t>
            </a:r>
            <a:endParaRPr i="1">
              <a:solidFill>
                <a:srgbClr val="595959"/>
              </a:solidFill>
            </a:endParaRPr>
          </a:p>
          <a:p>
            <a:pPr indent="-115569" lvl="0" marL="182880" rtl="0" algn="l">
              <a:lnSpc>
                <a:spcPct val="115000"/>
              </a:lnSpc>
              <a:spcBef>
                <a:spcPts val="500"/>
              </a:spcBef>
              <a:spcAft>
                <a:spcPts val="0"/>
              </a:spcAft>
              <a:buClr>
                <a:srgbClr val="595959"/>
              </a:buClr>
              <a:buSzPts val="1100"/>
              <a:buChar char="•"/>
            </a:pPr>
            <a:r>
              <a:rPr lang="en" u="sng">
                <a:solidFill>
                  <a:schemeClr val="hlink"/>
                </a:solidFill>
                <a:hlinkClick r:id="rId5"/>
              </a:rPr>
              <a:t>Ideas for use</a:t>
            </a:r>
            <a:r>
              <a:rPr lang="en">
                <a:solidFill>
                  <a:srgbClr val="595959"/>
                </a:solidFill>
              </a:rPr>
              <a:t> in the classroom &amp; at home </a:t>
            </a:r>
            <a:endParaRPr>
              <a:solidFill>
                <a:srgbClr val="595959"/>
              </a:solidFill>
            </a:endParaRPr>
          </a:p>
          <a:p>
            <a:pPr indent="-115569" lvl="0" marL="182880" rtl="0" algn="l">
              <a:lnSpc>
                <a:spcPct val="115000"/>
              </a:lnSpc>
              <a:spcBef>
                <a:spcPts val="500"/>
              </a:spcBef>
              <a:spcAft>
                <a:spcPts val="500"/>
              </a:spcAft>
              <a:buClr>
                <a:srgbClr val="595959"/>
              </a:buClr>
              <a:buSzPts val="1100"/>
              <a:buChar char="•"/>
            </a:pPr>
            <a:r>
              <a:rPr lang="en" u="sng">
                <a:solidFill>
                  <a:schemeClr val="hlink"/>
                </a:solidFill>
                <a:hlinkClick r:id="rId6"/>
              </a:rPr>
              <a:t>Resources for students</a:t>
            </a:r>
            <a:r>
              <a:rPr lang="en">
                <a:solidFill>
                  <a:srgbClr val="595959"/>
                </a:solidFill>
              </a:rPr>
              <a:t> </a:t>
            </a:r>
            <a:endParaRPr>
              <a:solidFill>
                <a:srgbClr val="595959"/>
              </a:solidFill>
            </a:endParaRPr>
          </a:p>
        </p:txBody>
      </p:sp>
      <p:pic>
        <p:nvPicPr>
          <p:cNvPr id="360" name="Google Shape;360;p50"/>
          <p:cNvPicPr preferRelativeResize="0"/>
          <p:nvPr/>
        </p:nvPicPr>
        <p:blipFill>
          <a:blip r:embed="rId7">
            <a:alphaModFix/>
          </a:blip>
          <a:stretch>
            <a:fillRect/>
          </a:stretch>
        </p:blipFill>
        <p:spPr>
          <a:xfrm>
            <a:off x="4054375" y="2571750"/>
            <a:ext cx="3588325" cy="2359275"/>
          </a:xfrm>
          <a:prstGeom prst="rect">
            <a:avLst/>
          </a:prstGeom>
          <a:noFill/>
          <a:ln>
            <a:noFill/>
          </a:ln>
        </p:spPr>
      </p:pic>
      <p:pic>
        <p:nvPicPr>
          <p:cNvPr id="361" name="Google Shape;361;p50"/>
          <p:cNvPicPr preferRelativeResize="0"/>
          <p:nvPr/>
        </p:nvPicPr>
        <p:blipFill>
          <a:blip r:embed="rId8">
            <a:alphaModFix/>
          </a:blip>
          <a:stretch>
            <a:fillRect/>
          </a:stretch>
        </p:blipFill>
        <p:spPr>
          <a:xfrm rot="-307605">
            <a:off x="392860" y="889666"/>
            <a:ext cx="2309729" cy="3027191"/>
          </a:xfrm>
          <a:prstGeom prst="rect">
            <a:avLst/>
          </a:prstGeom>
          <a:noFill/>
          <a:ln>
            <a:noFill/>
          </a:ln>
        </p:spPr>
      </p:pic>
      <p:pic>
        <p:nvPicPr>
          <p:cNvPr id="362" name="Google Shape;362;p50"/>
          <p:cNvPicPr preferRelativeResize="0"/>
          <p:nvPr/>
        </p:nvPicPr>
        <p:blipFill>
          <a:blip r:embed="rId9">
            <a:alphaModFix/>
          </a:blip>
          <a:stretch>
            <a:fillRect/>
          </a:stretch>
        </p:blipFill>
        <p:spPr>
          <a:xfrm>
            <a:off x="1980025" y="3413274"/>
            <a:ext cx="1514275" cy="15177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51"/>
          <p:cNvSpPr txBox="1"/>
          <p:nvPr/>
        </p:nvSpPr>
        <p:spPr>
          <a:xfrm>
            <a:off x="311700" y="1453663"/>
            <a:ext cx="85206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400">
                <a:solidFill>
                  <a:srgbClr val="245388"/>
                </a:solidFill>
                <a:latin typeface="Rockwell"/>
                <a:ea typeface="Rockwell"/>
                <a:cs typeface="Rockwell"/>
                <a:sym typeface="Rockwell"/>
              </a:rPr>
              <a:t>Presented by: </a:t>
            </a:r>
            <a:endParaRPr b="1" sz="4400">
              <a:solidFill>
                <a:srgbClr val="245388"/>
              </a:solidFill>
              <a:latin typeface="Rockwell"/>
              <a:ea typeface="Rockwell"/>
              <a:cs typeface="Rockwell"/>
              <a:sym typeface="Rockwell"/>
            </a:endParaRPr>
          </a:p>
        </p:txBody>
      </p:sp>
      <p:sp>
        <p:nvSpPr>
          <p:cNvPr id="368" name="Google Shape;368;p51"/>
          <p:cNvSpPr txBox="1"/>
          <p:nvPr/>
        </p:nvSpPr>
        <p:spPr>
          <a:xfrm>
            <a:off x="311700" y="2077928"/>
            <a:ext cx="8520600" cy="682800"/>
          </a:xfrm>
          <a:prstGeom prst="rect">
            <a:avLst/>
          </a:prstGeom>
          <a:noFill/>
          <a:ln>
            <a:noFill/>
          </a:ln>
        </p:spPr>
        <p:txBody>
          <a:bodyPr anchorCtr="0" anchor="t" bIns="91425" lIns="91425" spcFirstLastPara="1" rIns="91425" wrap="square" tIns="91425">
            <a:noAutofit/>
          </a:bodyPr>
          <a:lstStyle/>
          <a:p>
            <a:pPr indent="0" lvl="0" marL="0" rtl="0" algn="ctr">
              <a:lnSpc>
                <a:spcPct val="98181"/>
              </a:lnSpc>
              <a:spcBef>
                <a:spcPts val="1000"/>
              </a:spcBef>
              <a:spcAft>
                <a:spcPts val="0"/>
              </a:spcAft>
              <a:buNone/>
            </a:pPr>
            <a:r>
              <a:t/>
            </a:r>
            <a:endParaRPr sz="3000">
              <a:solidFill>
                <a:srgbClr val="000000"/>
              </a:solidFill>
              <a:latin typeface="Tahoma"/>
              <a:ea typeface="Tahoma"/>
              <a:cs typeface="Tahoma"/>
              <a:sym typeface="Tahoma"/>
            </a:endParaRPr>
          </a:p>
          <a:p>
            <a:pPr indent="0" lvl="0" marL="0" rtl="0" algn="ctr">
              <a:lnSpc>
                <a:spcPct val="115000"/>
              </a:lnSpc>
              <a:spcBef>
                <a:spcPts val="0"/>
              </a:spcBef>
              <a:spcAft>
                <a:spcPts val="1600"/>
              </a:spcAft>
              <a:buNone/>
            </a:pPr>
            <a:r>
              <a:t/>
            </a:r>
            <a:endParaRPr sz="1800">
              <a:latin typeface="Tahoma"/>
              <a:ea typeface="Tahoma"/>
              <a:cs typeface="Tahoma"/>
              <a:sym typeface="Tahoma"/>
            </a:endParaRPr>
          </a:p>
        </p:txBody>
      </p:sp>
      <p:sp>
        <p:nvSpPr>
          <p:cNvPr id="369" name="Google Shape;369;p51"/>
          <p:cNvSpPr txBox="1"/>
          <p:nvPr/>
        </p:nvSpPr>
        <p:spPr>
          <a:xfrm>
            <a:off x="1679500" y="3359025"/>
            <a:ext cx="58992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t>Contact Me!</a:t>
            </a:r>
            <a:endParaRPr sz="25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0"/>
          <p:cNvSpPr txBox="1"/>
          <p:nvPr>
            <p:ph type="title"/>
          </p:nvPr>
        </p:nvSpPr>
        <p:spPr>
          <a:xfrm>
            <a:off x="0" y="190150"/>
            <a:ext cx="9144000" cy="639900"/>
          </a:xfrm>
          <a:prstGeom prst="rect">
            <a:avLst/>
          </a:prstGeom>
          <a:noFill/>
          <a:ln>
            <a:noFill/>
          </a:ln>
        </p:spPr>
        <p:txBody>
          <a:bodyPr anchorCtr="0" anchor="ctr" bIns="19050" lIns="19050" spcFirstLastPara="1" rIns="19050" wrap="square" tIns="19050">
            <a:noAutofit/>
          </a:bodyPr>
          <a:lstStyle/>
          <a:p>
            <a:pPr indent="0" lvl="0" marL="0" rtl="0" algn="ctr">
              <a:lnSpc>
                <a:spcPct val="100000"/>
              </a:lnSpc>
              <a:spcBef>
                <a:spcPts val="0"/>
              </a:spcBef>
              <a:spcAft>
                <a:spcPts val="0"/>
              </a:spcAft>
              <a:buClr>
                <a:srgbClr val="515252"/>
              </a:buClr>
              <a:buSzPts val="2340"/>
              <a:buFont typeface="Montserrat"/>
              <a:buNone/>
            </a:pPr>
            <a:r>
              <a:rPr lang="en" sz="4070">
                <a:solidFill>
                  <a:srgbClr val="1D298C"/>
                </a:solidFill>
              </a:rPr>
              <a:t>Site design</a:t>
            </a:r>
            <a:endParaRPr sz="4070">
              <a:solidFill>
                <a:srgbClr val="1D298C"/>
              </a:solidFill>
            </a:endParaRPr>
          </a:p>
        </p:txBody>
      </p:sp>
      <p:pic>
        <p:nvPicPr>
          <p:cNvPr id="197" name="Google Shape;197;p30"/>
          <p:cNvPicPr preferRelativeResize="0"/>
          <p:nvPr/>
        </p:nvPicPr>
        <p:blipFill rotWithShape="1">
          <a:blip r:embed="rId3">
            <a:alphaModFix/>
          </a:blip>
          <a:srcRect b="32382" l="27292" r="52104" t="26920"/>
          <a:stretch/>
        </p:blipFill>
        <p:spPr>
          <a:xfrm>
            <a:off x="177725" y="1540475"/>
            <a:ext cx="2797423" cy="1757676"/>
          </a:xfrm>
          <a:prstGeom prst="rect">
            <a:avLst/>
          </a:prstGeom>
          <a:noFill/>
          <a:ln>
            <a:noFill/>
          </a:ln>
        </p:spPr>
      </p:pic>
      <p:sp>
        <p:nvSpPr>
          <p:cNvPr id="198" name="Google Shape;198;p30"/>
          <p:cNvSpPr txBox="1"/>
          <p:nvPr>
            <p:ph idx="1" type="body"/>
          </p:nvPr>
        </p:nvSpPr>
        <p:spPr>
          <a:xfrm>
            <a:off x="3209275" y="971200"/>
            <a:ext cx="5687700" cy="3674400"/>
          </a:xfrm>
          <a:prstGeom prst="rect">
            <a:avLst/>
          </a:prstGeom>
          <a:noFill/>
          <a:ln>
            <a:noFill/>
          </a:ln>
        </p:spPr>
        <p:txBody>
          <a:bodyPr anchorCtr="0" anchor="t" bIns="19050" lIns="19050" spcFirstLastPara="1" rIns="19050" wrap="square" tIns="19050">
            <a:noAutofit/>
          </a:bodyPr>
          <a:lstStyle/>
          <a:p>
            <a:pPr indent="-165100" lvl="0" marL="171450" rtl="0" algn="l">
              <a:lnSpc>
                <a:spcPct val="150000"/>
              </a:lnSpc>
              <a:spcBef>
                <a:spcPts val="0"/>
              </a:spcBef>
              <a:spcAft>
                <a:spcPts val="0"/>
              </a:spcAft>
              <a:buClr>
                <a:srgbClr val="595959"/>
              </a:buClr>
              <a:buSzPts val="1700"/>
              <a:buChar char="•"/>
            </a:pPr>
            <a:r>
              <a:rPr lang="en" sz="1700">
                <a:solidFill>
                  <a:srgbClr val="595959"/>
                </a:solidFill>
              </a:rPr>
              <a:t>Colorful imagery and high interest topics engage reluctant learners</a:t>
            </a:r>
            <a:endParaRPr sz="1700">
              <a:solidFill>
                <a:srgbClr val="595959"/>
              </a:solidFill>
            </a:endParaRPr>
          </a:p>
          <a:p>
            <a:pPr indent="-153670" lvl="0" marL="182880" rtl="0" algn="l">
              <a:lnSpc>
                <a:spcPct val="150000"/>
              </a:lnSpc>
              <a:spcBef>
                <a:spcPts val="0"/>
              </a:spcBef>
              <a:spcAft>
                <a:spcPts val="0"/>
              </a:spcAft>
              <a:buClr>
                <a:srgbClr val="595959"/>
              </a:buClr>
              <a:buSzPts val="1700"/>
              <a:buChar char="•"/>
            </a:pPr>
            <a:r>
              <a:rPr lang="en" sz="1700">
                <a:solidFill>
                  <a:srgbClr val="595959"/>
                </a:solidFill>
              </a:rPr>
              <a:t>Built-in </a:t>
            </a:r>
            <a:r>
              <a:rPr lang="en" sz="1700">
                <a:solidFill>
                  <a:srgbClr val="595959"/>
                </a:solidFill>
              </a:rPr>
              <a:t>accommodation</a:t>
            </a:r>
            <a:r>
              <a:rPr lang="en" sz="1700">
                <a:solidFill>
                  <a:srgbClr val="595959"/>
                </a:solidFill>
              </a:rPr>
              <a:t> tools such as read-aloud, a double click dictionary, and large font</a:t>
            </a:r>
            <a:endParaRPr sz="1700">
              <a:solidFill>
                <a:srgbClr val="595959"/>
              </a:solidFill>
            </a:endParaRPr>
          </a:p>
          <a:p>
            <a:pPr indent="-153670" lvl="0" marL="182880" rtl="0" algn="l">
              <a:lnSpc>
                <a:spcPct val="150000"/>
              </a:lnSpc>
              <a:spcBef>
                <a:spcPts val="500"/>
              </a:spcBef>
              <a:spcAft>
                <a:spcPts val="0"/>
              </a:spcAft>
              <a:buClr>
                <a:srgbClr val="595959"/>
              </a:buClr>
              <a:buSzPts val="1700"/>
              <a:buChar char="•"/>
            </a:pPr>
            <a:r>
              <a:rPr lang="en" sz="1700">
                <a:solidFill>
                  <a:srgbClr val="595959"/>
                </a:solidFill>
              </a:rPr>
              <a:t>Predictive search to assist with spelling</a:t>
            </a:r>
            <a:endParaRPr sz="1700">
              <a:solidFill>
                <a:srgbClr val="595959"/>
              </a:solidFill>
            </a:endParaRPr>
          </a:p>
          <a:p>
            <a:pPr indent="-153670" lvl="0" marL="182880" rtl="0" algn="l">
              <a:lnSpc>
                <a:spcPct val="150000"/>
              </a:lnSpc>
              <a:spcBef>
                <a:spcPts val="500"/>
              </a:spcBef>
              <a:spcAft>
                <a:spcPts val="0"/>
              </a:spcAft>
              <a:buClr>
                <a:srgbClr val="595959"/>
              </a:buClr>
              <a:buSzPts val="1700"/>
              <a:buChar char="•"/>
            </a:pPr>
            <a:r>
              <a:rPr lang="en" sz="1700">
                <a:solidFill>
                  <a:srgbClr val="595959"/>
                </a:solidFill>
              </a:rPr>
              <a:t>Multiple ways to find information - explore by picture, direct a search via text, or use various features </a:t>
            </a:r>
            <a:endParaRPr sz="1700">
              <a:solidFill>
                <a:srgbClr val="595959"/>
              </a:solidFill>
            </a:endParaRPr>
          </a:p>
          <a:p>
            <a:pPr indent="-153670" lvl="0" marL="182880" rtl="0" algn="l">
              <a:lnSpc>
                <a:spcPct val="150000"/>
              </a:lnSpc>
              <a:spcBef>
                <a:spcPts val="500"/>
              </a:spcBef>
              <a:spcAft>
                <a:spcPts val="0"/>
              </a:spcAft>
              <a:buClr>
                <a:srgbClr val="595959"/>
              </a:buClr>
              <a:buSzPts val="1700"/>
              <a:buChar char="•"/>
            </a:pPr>
            <a:r>
              <a:rPr lang="en" sz="1700">
                <a:solidFill>
                  <a:srgbClr val="595959"/>
                </a:solidFill>
              </a:rPr>
              <a:t>An evolving home screen is designed to spark inquiry on new topics</a:t>
            </a:r>
            <a:endParaRPr sz="1700">
              <a:solidFill>
                <a:srgbClr val="595959"/>
              </a:solidFill>
            </a:endParaRPr>
          </a:p>
          <a:p>
            <a:pPr indent="0" lvl="0" marL="457200" rtl="0" algn="l">
              <a:lnSpc>
                <a:spcPct val="115000"/>
              </a:lnSpc>
              <a:spcBef>
                <a:spcPts val="500"/>
              </a:spcBef>
              <a:spcAft>
                <a:spcPts val="500"/>
              </a:spcAft>
              <a:buNone/>
            </a:pPr>
            <a:r>
              <a:t/>
            </a:r>
            <a:endParaRPr sz="1700">
              <a:solidFill>
                <a:srgbClr val="595959"/>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1"/>
          <p:cNvSpPr txBox="1"/>
          <p:nvPr>
            <p:ph type="title"/>
          </p:nvPr>
        </p:nvSpPr>
        <p:spPr>
          <a:xfrm>
            <a:off x="0" y="190150"/>
            <a:ext cx="9144000" cy="639900"/>
          </a:xfrm>
          <a:prstGeom prst="rect">
            <a:avLst/>
          </a:prstGeom>
          <a:noFill/>
          <a:ln>
            <a:noFill/>
          </a:ln>
        </p:spPr>
        <p:txBody>
          <a:bodyPr anchorCtr="0" anchor="ctr" bIns="19050" lIns="19050" spcFirstLastPara="1" rIns="19050" wrap="square" tIns="19050">
            <a:noAutofit/>
          </a:bodyPr>
          <a:lstStyle/>
          <a:p>
            <a:pPr indent="0" lvl="0" marL="0" rtl="0" algn="ctr">
              <a:lnSpc>
                <a:spcPct val="100000"/>
              </a:lnSpc>
              <a:spcBef>
                <a:spcPts val="0"/>
              </a:spcBef>
              <a:spcAft>
                <a:spcPts val="0"/>
              </a:spcAft>
              <a:buClr>
                <a:srgbClr val="515252"/>
              </a:buClr>
              <a:buSzPts val="2340"/>
              <a:buFont typeface="Montserrat"/>
              <a:buNone/>
            </a:pPr>
            <a:r>
              <a:rPr lang="en" sz="4070">
                <a:solidFill>
                  <a:srgbClr val="1D298C"/>
                </a:solidFill>
              </a:rPr>
              <a:t>Content</a:t>
            </a:r>
            <a:endParaRPr sz="4070">
              <a:solidFill>
                <a:srgbClr val="1D298C"/>
              </a:solidFill>
            </a:endParaRPr>
          </a:p>
        </p:txBody>
      </p:sp>
      <p:pic>
        <p:nvPicPr>
          <p:cNvPr id="204" name="Google Shape;204;p31"/>
          <p:cNvPicPr preferRelativeResize="0"/>
          <p:nvPr/>
        </p:nvPicPr>
        <p:blipFill rotWithShape="1">
          <a:blip r:embed="rId3">
            <a:alphaModFix/>
          </a:blip>
          <a:srcRect b="32382" l="27292" r="52104" t="26920"/>
          <a:stretch/>
        </p:blipFill>
        <p:spPr>
          <a:xfrm>
            <a:off x="177725" y="1540475"/>
            <a:ext cx="2797423" cy="1757676"/>
          </a:xfrm>
          <a:prstGeom prst="rect">
            <a:avLst/>
          </a:prstGeom>
          <a:noFill/>
          <a:ln>
            <a:noFill/>
          </a:ln>
        </p:spPr>
      </p:pic>
      <p:sp>
        <p:nvSpPr>
          <p:cNvPr id="205" name="Google Shape;205;p31"/>
          <p:cNvSpPr txBox="1"/>
          <p:nvPr>
            <p:ph idx="1" type="body"/>
          </p:nvPr>
        </p:nvSpPr>
        <p:spPr>
          <a:xfrm>
            <a:off x="3168975" y="734550"/>
            <a:ext cx="5687700" cy="3674400"/>
          </a:xfrm>
          <a:prstGeom prst="rect">
            <a:avLst/>
          </a:prstGeom>
          <a:noFill/>
          <a:ln>
            <a:noFill/>
          </a:ln>
        </p:spPr>
        <p:txBody>
          <a:bodyPr anchorCtr="0" anchor="t" bIns="19050" lIns="19050" spcFirstLastPara="1" rIns="19050" wrap="square" tIns="19050">
            <a:noAutofit/>
          </a:bodyPr>
          <a:lstStyle/>
          <a:p>
            <a:pPr indent="0" lvl="0" marL="0" rtl="0" algn="l">
              <a:lnSpc>
                <a:spcPct val="115000"/>
              </a:lnSpc>
              <a:spcBef>
                <a:spcPts val="0"/>
              </a:spcBef>
              <a:spcAft>
                <a:spcPts val="0"/>
              </a:spcAft>
              <a:buNone/>
            </a:pPr>
            <a:r>
              <a:t/>
            </a:r>
            <a:endParaRPr sz="100">
              <a:solidFill>
                <a:srgbClr val="595959"/>
              </a:solidFill>
            </a:endParaRPr>
          </a:p>
          <a:p>
            <a:pPr indent="-153670" lvl="0" marL="182880" rtl="0" algn="l">
              <a:lnSpc>
                <a:spcPct val="115000"/>
              </a:lnSpc>
              <a:spcBef>
                <a:spcPts val="500"/>
              </a:spcBef>
              <a:spcAft>
                <a:spcPts val="0"/>
              </a:spcAft>
              <a:buClr>
                <a:srgbClr val="595959"/>
              </a:buClr>
              <a:buSzPts val="1700"/>
              <a:buChar char="•"/>
            </a:pPr>
            <a:r>
              <a:rPr lang="en" sz="1700">
                <a:solidFill>
                  <a:srgbClr val="595959"/>
                </a:solidFill>
              </a:rPr>
              <a:t>Easy-to-read articles that can be read aloud, translated, saved, and shared</a:t>
            </a:r>
            <a:endParaRPr sz="1700">
              <a:solidFill>
                <a:srgbClr val="595959"/>
              </a:solidFill>
            </a:endParaRPr>
          </a:p>
          <a:p>
            <a:pPr indent="-153670" lvl="0" marL="182880" rtl="0" algn="l">
              <a:lnSpc>
                <a:spcPct val="115000"/>
              </a:lnSpc>
              <a:spcBef>
                <a:spcPts val="500"/>
              </a:spcBef>
              <a:spcAft>
                <a:spcPts val="0"/>
              </a:spcAft>
              <a:buClr>
                <a:srgbClr val="595959"/>
              </a:buClr>
              <a:buSzPts val="1700"/>
              <a:buChar char="•"/>
            </a:pPr>
            <a:r>
              <a:rPr lang="en" sz="1700">
                <a:solidFill>
                  <a:srgbClr val="595959"/>
                </a:solidFill>
              </a:rPr>
              <a:t>Compare and contrast tools, </a:t>
            </a:r>
            <a:r>
              <a:rPr b="1" lang="en" sz="1700">
                <a:solidFill>
                  <a:srgbClr val="595959"/>
                </a:solidFill>
              </a:rPr>
              <a:t>World of Animals </a:t>
            </a:r>
            <a:r>
              <a:rPr lang="en" sz="1700">
                <a:solidFill>
                  <a:srgbClr val="595959"/>
                </a:solidFill>
              </a:rPr>
              <a:t>and </a:t>
            </a:r>
            <a:r>
              <a:rPr b="1" lang="en" sz="1700">
                <a:solidFill>
                  <a:srgbClr val="595959"/>
                </a:solidFill>
              </a:rPr>
              <a:t>Compare Places</a:t>
            </a:r>
            <a:r>
              <a:rPr lang="en" sz="1700">
                <a:solidFill>
                  <a:srgbClr val="595959"/>
                </a:solidFill>
              </a:rPr>
              <a:t>, help kids research their favorite animals and places</a:t>
            </a:r>
            <a:endParaRPr sz="1700">
              <a:solidFill>
                <a:srgbClr val="595959"/>
              </a:solidFill>
            </a:endParaRPr>
          </a:p>
          <a:p>
            <a:pPr indent="-153670" lvl="0" marL="182880" rtl="0" algn="l">
              <a:lnSpc>
                <a:spcPct val="115000"/>
              </a:lnSpc>
              <a:spcBef>
                <a:spcPts val="500"/>
              </a:spcBef>
              <a:spcAft>
                <a:spcPts val="0"/>
              </a:spcAft>
              <a:buClr>
                <a:srgbClr val="595959"/>
              </a:buClr>
              <a:buSzPts val="1700"/>
              <a:buChar char="•"/>
            </a:pPr>
            <a:r>
              <a:rPr b="1" lang="en" sz="1700">
                <a:solidFill>
                  <a:srgbClr val="595959"/>
                </a:solidFill>
              </a:rPr>
              <a:t>Important People</a:t>
            </a:r>
            <a:r>
              <a:rPr lang="en" sz="1700">
                <a:solidFill>
                  <a:srgbClr val="595959"/>
                </a:solidFill>
              </a:rPr>
              <a:t>, a biography center for young readers</a:t>
            </a:r>
            <a:endParaRPr sz="1700">
              <a:solidFill>
                <a:srgbClr val="595959"/>
              </a:solidFill>
            </a:endParaRPr>
          </a:p>
          <a:p>
            <a:pPr indent="-153670" lvl="0" marL="182880" rtl="0" algn="l">
              <a:lnSpc>
                <a:spcPct val="115000"/>
              </a:lnSpc>
              <a:spcBef>
                <a:spcPts val="500"/>
              </a:spcBef>
              <a:spcAft>
                <a:spcPts val="0"/>
              </a:spcAft>
              <a:buClr>
                <a:srgbClr val="595959"/>
              </a:buClr>
              <a:buSzPts val="1700"/>
              <a:buChar char="•"/>
            </a:pPr>
            <a:r>
              <a:rPr lang="en" sz="1700">
                <a:solidFill>
                  <a:srgbClr val="595959"/>
                </a:solidFill>
              </a:rPr>
              <a:t>Hands-on </a:t>
            </a:r>
            <a:r>
              <a:rPr b="1" lang="en" sz="1700">
                <a:solidFill>
                  <a:srgbClr val="595959"/>
                </a:solidFill>
              </a:rPr>
              <a:t>science projects</a:t>
            </a:r>
            <a:r>
              <a:rPr lang="en" sz="1700">
                <a:solidFill>
                  <a:srgbClr val="595959"/>
                </a:solidFill>
              </a:rPr>
              <a:t> and </a:t>
            </a:r>
            <a:r>
              <a:rPr b="1" lang="en" sz="1700">
                <a:solidFill>
                  <a:srgbClr val="595959"/>
                </a:solidFill>
              </a:rPr>
              <a:t>activities</a:t>
            </a:r>
            <a:endParaRPr b="1" sz="1700">
              <a:solidFill>
                <a:srgbClr val="595959"/>
              </a:solidFill>
            </a:endParaRPr>
          </a:p>
          <a:p>
            <a:pPr indent="-153670" lvl="0" marL="182880" rtl="0" algn="l">
              <a:lnSpc>
                <a:spcPct val="115000"/>
              </a:lnSpc>
              <a:spcBef>
                <a:spcPts val="500"/>
              </a:spcBef>
              <a:spcAft>
                <a:spcPts val="0"/>
              </a:spcAft>
              <a:buClr>
                <a:srgbClr val="595959"/>
              </a:buClr>
              <a:buSzPts val="1700"/>
              <a:buChar char="•"/>
            </a:pPr>
            <a:r>
              <a:rPr lang="en" sz="1700">
                <a:solidFill>
                  <a:srgbClr val="595959"/>
                </a:solidFill>
              </a:rPr>
              <a:t>More than 50 educational </a:t>
            </a:r>
            <a:r>
              <a:rPr b="1" lang="en" sz="1700">
                <a:solidFill>
                  <a:srgbClr val="595959"/>
                </a:solidFill>
              </a:rPr>
              <a:t>games</a:t>
            </a:r>
            <a:r>
              <a:rPr lang="en" sz="1700">
                <a:solidFill>
                  <a:srgbClr val="595959"/>
                </a:solidFill>
              </a:rPr>
              <a:t> across five subject areas</a:t>
            </a:r>
            <a:endParaRPr sz="1700">
              <a:solidFill>
                <a:srgbClr val="595959"/>
              </a:solidFill>
            </a:endParaRPr>
          </a:p>
          <a:p>
            <a:pPr indent="-153670" lvl="0" marL="182880" rtl="0" algn="l">
              <a:lnSpc>
                <a:spcPct val="115000"/>
              </a:lnSpc>
              <a:spcBef>
                <a:spcPts val="500"/>
              </a:spcBef>
              <a:spcAft>
                <a:spcPts val="0"/>
              </a:spcAft>
              <a:buClr>
                <a:srgbClr val="595959"/>
              </a:buClr>
              <a:buSzPts val="1700"/>
              <a:buChar char="•"/>
            </a:pPr>
            <a:r>
              <a:rPr lang="en" sz="1700">
                <a:solidFill>
                  <a:srgbClr val="595959"/>
                </a:solidFill>
              </a:rPr>
              <a:t>Geography tools: an atlas, interactive maps, and outline maps and flags</a:t>
            </a:r>
            <a:endParaRPr sz="1700">
              <a:solidFill>
                <a:srgbClr val="595959"/>
              </a:solidFill>
            </a:endParaRPr>
          </a:p>
          <a:p>
            <a:pPr indent="-153670" lvl="0" marL="182880" rtl="0" algn="l">
              <a:lnSpc>
                <a:spcPct val="115000"/>
              </a:lnSpc>
              <a:spcBef>
                <a:spcPts val="500"/>
              </a:spcBef>
              <a:spcAft>
                <a:spcPts val="500"/>
              </a:spcAft>
              <a:buClr>
                <a:srgbClr val="595959"/>
              </a:buClr>
              <a:buSzPts val="1700"/>
              <a:buChar char="•"/>
            </a:pPr>
            <a:r>
              <a:rPr lang="en" sz="1700">
                <a:solidFill>
                  <a:srgbClr val="595959"/>
                </a:solidFill>
              </a:rPr>
              <a:t>Age-appropriate </a:t>
            </a:r>
            <a:r>
              <a:rPr b="1" lang="en" sz="1700">
                <a:solidFill>
                  <a:srgbClr val="595959"/>
                </a:solidFill>
              </a:rPr>
              <a:t>WebQuests </a:t>
            </a:r>
            <a:r>
              <a:rPr lang="en" sz="1700">
                <a:solidFill>
                  <a:srgbClr val="595959"/>
                </a:solidFill>
              </a:rPr>
              <a:t>provide exploratory print-and-do activities</a:t>
            </a:r>
            <a:endParaRPr sz="1700">
              <a:solidFill>
                <a:srgbClr val="595959"/>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2"/>
          <p:cNvSpPr txBox="1"/>
          <p:nvPr>
            <p:ph type="title"/>
          </p:nvPr>
        </p:nvSpPr>
        <p:spPr>
          <a:xfrm>
            <a:off x="629550" y="2367450"/>
            <a:ext cx="3167400" cy="639900"/>
          </a:xfrm>
          <a:prstGeom prst="rect">
            <a:avLst/>
          </a:prstGeom>
          <a:noFill/>
          <a:ln>
            <a:noFill/>
          </a:ln>
        </p:spPr>
        <p:txBody>
          <a:bodyPr anchorCtr="0" anchor="ctr" bIns="19050" lIns="19050" spcFirstLastPara="1" rIns="19050" wrap="square" tIns="19050">
            <a:noAutofit/>
          </a:bodyPr>
          <a:lstStyle/>
          <a:p>
            <a:pPr indent="0" lvl="0" marL="0" rtl="0" algn="l">
              <a:lnSpc>
                <a:spcPct val="100000"/>
              </a:lnSpc>
              <a:spcBef>
                <a:spcPts val="0"/>
              </a:spcBef>
              <a:spcAft>
                <a:spcPts val="0"/>
              </a:spcAft>
              <a:buClr>
                <a:srgbClr val="515252"/>
              </a:buClr>
              <a:buSzPts val="2340"/>
              <a:buFont typeface="Montserrat"/>
              <a:buNone/>
            </a:pPr>
            <a:r>
              <a:rPr lang="en" sz="4470">
                <a:solidFill>
                  <a:srgbClr val="FF6E88"/>
                </a:solidFill>
              </a:rPr>
              <a:t>Features</a:t>
            </a:r>
            <a:endParaRPr sz="4470">
              <a:solidFill>
                <a:srgbClr val="FF6E88"/>
              </a:solidFill>
            </a:endParaRPr>
          </a:p>
        </p:txBody>
      </p:sp>
      <p:pic>
        <p:nvPicPr>
          <p:cNvPr id="211" name="Google Shape;211;p32"/>
          <p:cNvPicPr preferRelativeResize="0"/>
          <p:nvPr/>
        </p:nvPicPr>
        <p:blipFill rotWithShape="1">
          <a:blip r:embed="rId3">
            <a:alphaModFix/>
          </a:blip>
          <a:srcRect b="0" l="0" r="3185" t="1107"/>
          <a:stretch/>
        </p:blipFill>
        <p:spPr>
          <a:xfrm>
            <a:off x="5459300" y="975400"/>
            <a:ext cx="4881547" cy="30587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3"/>
          <p:cNvSpPr txBox="1"/>
          <p:nvPr>
            <p:ph type="title"/>
          </p:nvPr>
        </p:nvSpPr>
        <p:spPr>
          <a:xfrm rot="-5400000">
            <a:off x="-831350" y="2132925"/>
            <a:ext cx="4535100" cy="677700"/>
          </a:xfrm>
          <a:prstGeom prst="rect">
            <a:avLst/>
          </a:prstGeom>
          <a:noFill/>
          <a:ln>
            <a:noFill/>
          </a:ln>
        </p:spPr>
        <p:txBody>
          <a:bodyPr anchorCtr="0" anchor="t" bIns="19050" lIns="19050" spcFirstLastPara="1" rIns="19050" wrap="square" tIns="19050">
            <a:noAutofit/>
          </a:bodyPr>
          <a:lstStyle/>
          <a:p>
            <a:pPr indent="0" lvl="0" marL="0" rtl="0" algn="l">
              <a:lnSpc>
                <a:spcPct val="100000"/>
              </a:lnSpc>
              <a:spcBef>
                <a:spcPts val="0"/>
              </a:spcBef>
              <a:spcAft>
                <a:spcPts val="0"/>
              </a:spcAft>
              <a:buClr>
                <a:srgbClr val="515252"/>
              </a:buClr>
              <a:buSzPts val="2500"/>
              <a:buFont typeface="Montserrat"/>
              <a:buNone/>
            </a:pPr>
            <a:r>
              <a:rPr lang="en" sz="2600">
                <a:solidFill>
                  <a:srgbClr val="1D298C"/>
                </a:solidFill>
              </a:rPr>
              <a:t>Kid-friendly search for independent navigation </a:t>
            </a:r>
            <a:endParaRPr sz="2600">
              <a:solidFill>
                <a:srgbClr val="1D298C"/>
              </a:solidFill>
            </a:endParaRPr>
          </a:p>
        </p:txBody>
      </p:sp>
      <p:sp>
        <p:nvSpPr>
          <p:cNvPr id="217" name="Google Shape;217;p33"/>
          <p:cNvSpPr/>
          <p:nvPr/>
        </p:nvSpPr>
        <p:spPr>
          <a:xfrm>
            <a:off x="5944917" y="921938"/>
            <a:ext cx="38400" cy="179700"/>
          </a:xfrm>
          <a:prstGeom prst="rect">
            <a:avLst/>
          </a:prstGeom>
          <a:noFill/>
          <a:ln>
            <a:noFill/>
          </a:ln>
        </p:spPr>
        <p:txBody>
          <a:bodyPr anchorCtr="0" anchor="ctr" bIns="19050" lIns="19050" spcFirstLastPara="1" rIns="19050" wrap="square" tIns="19050">
            <a:noAutofit/>
          </a:bodyPr>
          <a:lstStyle/>
          <a:p>
            <a:pPr indent="0" lvl="0" marL="0" marR="0" rtl="0" algn="l">
              <a:lnSpc>
                <a:spcPct val="120000"/>
              </a:lnSpc>
              <a:spcBef>
                <a:spcPts val="0"/>
              </a:spcBef>
              <a:spcAft>
                <a:spcPts val="0"/>
              </a:spcAft>
              <a:buClr>
                <a:srgbClr val="515252"/>
              </a:buClr>
              <a:buSzPts val="800"/>
              <a:buFont typeface="PT Serif"/>
              <a:buNone/>
            </a:pPr>
            <a:r>
              <a:t/>
            </a:r>
            <a:endParaRPr b="0" i="0" sz="800" u="none" cap="none" strike="noStrike">
              <a:solidFill>
                <a:srgbClr val="515252"/>
              </a:solidFill>
              <a:latin typeface="PT Serif"/>
              <a:ea typeface="PT Serif"/>
              <a:cs typeface="PT Serif"/>
              <a:sym typeface="PT Serif"/>
            </a:endParaRPr>
          </a:p>
        </p:txBody>
      </p:sp>
      <p:sp>
        <p:nvSpPr>
          <p:cNvPr id="218" name="Google Shape;218;p33"/>
          <p:cNvSpPr/>
          <p:nvPr/>
        </p:nvSpPr>
        <p:spPr>
          <a:xfrm>
            <a:off x="5548799" y="3662075"/>
            <a:ext cx="2859300" cy="1787100"/>
          </a:xfrm>
          <a:prstGeom prst="rect">
            <a:avLst/>
          </a:prstGeom>
          <a:noFill/>
          <a:ln>
            <a:noFill/>
          </a:ln>
        </p:spPr>
        <p:txBody>
          <a:bodyPr anchorCtr="0" anchor="ctr" bIns="19050" lIns="19050" spcFirstLastPara="1" rIns="19050" wrap="square" tIns="19050">
            <a:noAutofit/>
          </a:bodyPr>
          <a:lstStyle/>
          <a:p>
            <a:pPr indent="0" lvl="0" marL="0" marR="0" rtl="0" algn="l">
              <a:lnSpc>
                <a:spcPct val="150000"/>
              </a:lnSpc>
              <a:spcBef>
                <a:spcPts val="0"/>
              </a:spcBef>
              <a:spcAft>
                <a:spcPts val="0"/>
              </a:spcAft>
              <a:buClr>
                <a:srgbClr val="3F3F3F"/>
              </a:buClr>
              <a:buSzPts val="900"/>
              <a:buFont typeface="PT Serif"/>
              <a:buNone/>
            </a:pPr>
            <a:r>
              <a:rPr i="0" lang="en" sz="1200" u="none" cap="none" strike="noStrike">
                <a:solidFill>
                  <a:srgbClr val="3F3F3F"/>
                </a:solidFill>
              </a:rPr>
              <a:t>Search results are presented with a variety of formats to meet various learning styles:  read an article, look at pictures, watch a video, or explore maps! </a:t>
            </a:r>
            <a:endParaRPr i="0" sz="1200" u="none" cap="none" strike="noStrike">
              <a:solidFill>
                <a:srgbClr val="3F3F3F"/>
              </a:solidFill>
            </a:endParaRPr>
          </a:p>
          <a:p>
            <a:pPr indent="0" lvl="0" marL="0" marR="0" rtl="0" algn="l">
              <a:lnSpc>
                <a:spcPct val="150000"/>
              </a:lnSpc>
              <a:spcBef>
                <a:spcPts val="0"/>
              </a:spcBef>
              <a:spcAft>
                <a:spcPts val="0"/>
              </a:spcAft>
              <a:buClr>
                <a:srgbClr val="3F3F3F"/>
              </a:buClr>
              <a:buSzPts val="900"/>
              <a:buFont typeface="PT Serif"/>
              <a:buNone/>
            </a:pPr>
            <a:r>
              <a:rPr i="0" lang="en" sz="1200" u="none" cap="none" strike="noStrike">
                <a:solidFill>
                  <a:srgbClr val="3F3F3F"/>
                </a:solidFill>
              </a:rPr>
              <a:t> </a:t>
            </a:r>
            <a:endParaRPr i="0" sz="1200" u="none" cap="none" strike="noStrike">
              <a:solidFill>
                <a:srgbClr val="3F3F3F"/>
              </a:solidFill>
            </a:endParaRPr>
          </a:p>
          <a:p>
            <a:pPr indent="0" lvl="0" marL="0" marR="0" rtl="0" algn="ctr">
              <a:lnSpc>
                <a:spcPct val="150000"/>
              </a:lnSpc>
              <a:spcBef>
                <a:spcPts val="0"/>
              </a:spcBef>
              <a:spcAft>
                <a:spcPts val="0"/>
              </a:spcAft>
              <a:buClr>
                <a:srgbClr val="3F3F3F"/>
              </a:buClr>
              <a:buSzPts val="800"/>
              <a:buFont typeface="PT Serif"/>
              <a:buNone/>
            </a:pPr>
            <a:br>
              <a:rPr i="0" lang="en" sz="800" u="none" cap="none" strike="noStrike">
                <a:solidFill>
                  <a:srgbClr val="3F3F3F"/>
                </a:solidFill>
              </a:rPr>
            </a:br>
            <a:endParaRPr i="0" sz="800" u="none" cap="none" strike="noStrike">
              <a:solidFill>
                <a:srgbClr val="3F3F3F"/>
              </a:solidFill>
            </a:endParaRPr>
          </a:p>
        </p:txBody>
      </p:sp>
      <p:sp>
        <p:nvSpPr>
          <p:cNvPr id="219" name="Google Shape;219;p33"/>
          <p:cNvSpPr/>
          <p:nvPr/>
        </p:nvSpPr>
        <p:spPr>
          <a:xfrm>
            <a:off x="3147129" y="2138910"/>
            <a:ext cx="2297100" cy="869400"/>
          </a:xfrm>
          <a:prstGeom prst="rect">
            <a:avLst/>
          </a:prstGeom>
          <a:noFill/>
          <a:ln>
            <a:noFill/>
          </a:ln>
        </p:spPr>
        <p:txBody>
          <a:bodyPr anchorCtr="0" anchor="ctr" bIns="19050" lIns="19050" spcFirstLastPara="1" rIns="19050" wrap="square" tIns="19050">
            <a:noAutofit/>
          </a:bodyPr>
          <a:lstStyle/>
          <a:p>
            <a:pPr indent="0" lvl="0" marL="0" marR="0" rtl="0" algn="l">
              <a:lnSpc>
                <a:spcPct val="150000"/>
              </a:lnSpc>
              <a:spcBef>
                <a:spcPts val="0"/>
              </a:spcBef>
              <a:spcAft>
                <a:spcPts val="0"/>
              </a:spcAft>
              <a:buClr>
                <a:srgbClr val="3F3F3F"/>
              </a:buClr>
              <a:buSzPts val="800"/>
              <a:buFont typeface="PT Serif"/>
              <a:buNone/>
            </a:pPr>
            <a:r>
              <a:rPr i="0" lang="en" sz="1200" u="none" cap="none" strike="noStrike">
                <a:solidFill>
                  <a:srgbClr val="3F3F3F"/>
                </a:solidFill>
              </a:rPr>
              <a:t>The explore fea</a:t>
            </a:r>
            <a:r>
              <a:rPr lang="en" sz="1200">
                <a:solidFill>
                  <a:srgbClr val="3F3F3F"/>
                </a:solidFill>
              </a:rPr>
              <a:t>t</a:t>
            </a:r>
            <a:r>
              <a:rPr i="0" lang="en" sz="1200" u="none" cap="none" strike="noStrike">
                <a:solidFill>
                  <a:srgbClr val="3F3F3F"/>
                </a:solidFill>
              </a:rPr>
              <a:t>ure allows a virtual dig using pictures to find content. </a:t>
            </a:r>
            <a:endParaRPr sz="500"/>
          </a:p>
        </p:txBody>
      </p:sp>
      <p:sp>
        <p:nvSpPr>
          <p:cNvPr id="220" name="Google Shape;220;p33"/>
          <p:cNvSpPr/>
          <p:nvPr/>
        </p:nvSpPr>
        <p:spPr>
          <a:xfrm>
            <a:off x="5548800" y="492525"/>
            <a:ext cx="2859300" cy="7311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515252"/>
              </a:buClr>
              <a:buSzPts val="1400"/>
              <a:buFont typeface="Montserrat"/>
              <a:buNone/>
            </a:pPr>
            <a:r>
              <a:t/>
            </a:r>
            <a:endParaRPr i="0" sz="900" u="none" cap="none" strike="noStrike">
              <a:solidFill>
                <a:srgbClr val="3F3F3F"/>
              </a:solidFill>
            </a:endParaRPr>
          </a:p>
          <a:p>
            <a:pPr indent="0" lvl="0" marL="0" marR="0" rtl="0" algn="l">
              <a:lnSpc>
                <a:spcPct val="150000"/>
              </a:lnSpc>
              <a:spcBef>
                <a:spcPts val="0"/>
              </a:spcBef>
              <a:spcAft>
                <a:spcPts val="0"/>
              </a:spcAft>
              <a:buClr>
                <a:srgbClr val="3F3F3F"/>
              </a:buClr>
              <a:buSzPts val="800"/>
              <a:buFont typeface="PT Serif"/>
              <a:buNone/>
            </a:pPr>
            <a:r>
              <a:rPr i="0" lang="en" sz="1200" u="none" cap="none" strike="noStrike">
                <a:solidFill>
                  <a:srgbClr val="3F3F3F"/>
                </a:solidFill>
              </a:rPr>
              <a:t>Predictive search helps emergent spellers find content and sparks inquiry. </a:t>
            </a:r>
            <a:endParaRPr i="0" sz="1200" u="none" cap="none" strike="noStrike">
              <a:solidFill>
                <a:srgbClr val="3F3F3F"/>
              </a:solidFill>
            </a:endParaRPr>
          </a:p>
        </p:txBody>
      </p:sp>
      <p:pic>
        <p:nvPicPr>
          <p:cNvPr descr="A screenshot of a computer&#10;&#10;Description automatically generated" id="221" name="Google Shape;221;p33"/>
          <p:cNvPicPr preferRelativeResize="0"/>
          <p:nvPr>
            <p:ph idx="2" type="pic"/>
          </p:nvPr>
        </p:nvPicPr>
        <p:blipFill rotWithShape="1">
          <a:blip r:embed="rId3">
            <a:alphaModFix/>
          </a:blip>
          <a:srcRect b="9342" l="0" r="0" t="9342"/>
          <a:stretch/>
        </p:blipFill>
        <p:spPr>
          <a:xfrm>
            <a:off x="2633604" y="1515"/>
            <a:ext cx="2856600" cy="1714500"/>
          </a:xfrm>
          <a:prstGeom prst="rect">
            <a:avLst/>
          </a:prstGeom>
          <a:noFill/>
          <a:ln>
            <a:noFill/>
          </a:ln>
        </p:spPr>
      </p:pic>
      <p:pic>
        <p:nvPicPr>
          <p:cNvPr descr="A picture containing bunch, different, many, food&#10;&#10;Description automatically generated" id="222" name="Google Shape;222;p33"/>
          <p:cNvPicPr preferRelativeResize="0"/>
          <p:nvPr>
            <p:ph idx="3" type="pic"/>
          </p:nvPr>
        </p:nvPicPr>
        <p:blipFill rotWithShape="1">
          <a:blip r:embed="rId4">
            <a:alphaModFix/>
          </a:blip>
          <a:srcRect b="0" l="119" r="119" t="0"/>
          <a:stretch/>
        </p:blipFill>
        <p:spPr>
          <a:xfrm>
            <a:off x="5488181" y="1714500"/>
            <a:ext cx="2859300" cy="1714500"/>
          </a:xfrm>
          <a:prstGeom prst="rect">
            <a:avLst/>
          </a:prstGeom>
          <a:noFill/>
          <a:ln>
            <a:noFill/>
          </a:ln>
        </p:spPr>
      </p:pic>
      <p:pic>
        <p:nvPicPr>
          <p:cNvPr descr="A screenshot of a cell phone&#10;&#10;Description automatically generated" id="223" name="Google Shape;223;p33"/>
          <p:cNvPicPr preferRelativeResize="0"/>
          <p:nvPr>
            <p:ph idx="4" type="pic"/>
          </p:nvPr>
        </p:nvPicPr>
        <p:blipFill rotWithShape="1">
          <a:blip r:embed="rId5">
            <a:alphaModFix/>
          </a:blip>
          <a:srcRect b="0" l="12787" r="12780" t="0"/>
          <a:stretch/>
        </p:blipFill>
        <p:spPr>
          <a:xfrm>
            <a:off x="2633604" y="3431172"/>
            <a:ext cx="2858100" cy="17145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4"/>
          <p:cNvSpPr txBox="1"/>
          <p:nvPr>
            <p:ph idx="1" type="body"/>
          </p:nvPr>
        </p:nvSpPr>
        <p:spPr>
          <a:xfrm>
            <a:off x="763400" y="1483500"/>
            <a:ext cx="3649200" cy="650700"/>
          </a:xfrm>
          <a:prstGeom prst="rect">
            <a:avLst/>
          </a:prstGeom>
          <a:noFill/>
          <a:ln>
            <a:noFill/>
          </a:ln>
        </p:spPr>
        <p:txBody>
          <a:bodyPr anchorCtr="0" anchor="t" bIns="19050" lIns="19050" spcFirstLastPara="1" rIns="19050" wrap="square" tIns="19050">
            <a:noAutofit/>
          </a:bodyPr>
          <a:lstStyle/>
          <a:p>
            <a:pPr indent="-88900" lvl="0" marL="177800" rtl="0" algn="l">
              <a:lnSpc>
                <a:spcPct val="150000"/>
              </a:lnSpc>
              <a:spcBef>
                <a:spcPts val="0"/>
              </a:spcBef>
              <a:spcAft>
                <a:spcPts val="0"/>
              </a:spcAft>
              <a:buClr>
                <a:srgbClr val="717172"/>
              </a:buClr>
              <a:buSzPts val="700"/>
              <a:buFont typeface="PT Serif"/>
              <a:buNone/>
            </a:pPr>
            <a:r>
              <a:rPr lang="en" sz="1400">
                <a:latin typeface="Arial"/>
                <a:ea typeface="Arial"/>
                <a:cs typeface="Arial"/>
                <a:sym typeface="Arial"/>
              </a:rPr>
              <a:t> </a:t>
            </a:r>
            <a:r>
              <a:rPr b="1" lang="en" sz="1400">
                <a:latin typeface="Arial"/>
                <a:ea typeface="Arial"/>
                <a:cs typeface="Arial"/>
                <a:sym typeface="Arial"/>
              </a:rPr>
              <a:t> World of Animals</a:t>
            </a:r>
            <a:r>
              <a:rPr lang="en" sz="1400">
                <a:latin typeface="Arial"/>
                <a:ea typeface="Arial"/>
                <a:cs typeface="Arial"/>
                <a:sym typeface="Arial"/>
              </a:rPr>
              <a:t> &amp; </a:t>
            </a:r>
            <a:r>
              <a:rPr b="1" lang="en" sz="1400">
                <a:latin typeface="Arial"/>
                <a:ea typeface="Arial"/>
                <a:cs typeface="Arial"/>
                <a:sym typeface="Arial"/>
              </a:rPr>
              <a:t>Compare Places </a:t>
            </a:r>
            <a:r>
              <a:rPr lang="en" sz="1400">
                <a:latin typeface="Arial"/>
                <a:ea typeface="Arial"/>
                <a:cs typeface="Arial"/>
                <a:sym typeface="Arial"/>
              </a:rPr>
              <a:t>allow students to learn about animals and places using the interactive compare-and- contrast features.  Simply pick two and compare now! </a:t>
            </a:r>
            <a:endParaRPr sz="500">
              <a:latin typeface="Arial"/>
              <a:ea typeface="Arial"/>
              <a:cs typeface="Arial"/>
              <a:sym typeface="Arial"/>
            </a:endParaRPr>
          </a:p>
          <a:p>
            <a:pPr indent="-88900" lvl="0" marL="177800" rtl="0" algn="l">
              <a:lnSpc>
                <a:spcPct val="150000"/>
              </a:lnSpc>
              <a:spcBef>
                <a:spcPts val="0"/>
              </a:spcBef>
              <a:spcAft>
                <a:spcPts val="0"/>
              </a:spcAft>
              <a:buClr>
                <a:srgbClr val="717172"/>
              </a:buClr>
              <a:buSzPts val="700"/>
              <a:buFont typeface="PT Serif"/>
              <a:buNone/>
            </a:pPr>
            <a:r>
              <a:t/>
            </a:r>
            <a:endParaRPr sz="1000">
              <a:latin typeface="Arial"/>
              <a:ea typeface="Arial"/>
              <a:cs typeface="Arial"/>
              <a:sym typeface="Arial"/>
            </a:endParaRPr>
          </a:p>
          <a:p>
            <a:pPr indent="-88900" lvl="0" marL="177800" rtl="0" algn="l">
              <a:lnSpc>
                <a:spcPct val="150000"/>
              </a:lnSpc>
              <a:spcBef>
                <a:spcPts val="0"/>
              </a:spcBef>
              <a:spcAft>
                <a:spcPts val="0"/>
              </a:spcAft>
              <a:buClr>
                <a:srgbClr val="717172"/>
              </a:buClr>
              <a:buSzPts val="700"/>
              <a:buFont typeface="PT Serif"/>
              <a:buNone/>
            </a:pPr>
            <a:r>
              <a:rPr lang="en" sz="1400">
                <a:latin typeface="Arial"/>
                <a:ea typeface="Arial"/>
                <a:cs typeface="Arial"/>
                <a:sym typeface="Arial"/>
              </a:rPr>
              <a:t>  View information in Quick Fact format, navigate to an article, and more! </a:t>
            </a:r>
            <a:endParaRPr sz="500">
              <a:latin typeface="Arial"/>
              <a:ea typeface="Arial"/>
              <a:cs typeface="Arial"/>
              <a:sym typeface="Arial"/>
            </a:endParaRPr>
          </a:p>
        </p:txBody>
      </p:sp>
      <p:sp>
        <p:nvSpPr>
          <p:cNvPr id="229" name="Google Shape;229;p34"/>
          <p:cNvSpPr txBox="1"/>
          <p:nvPr>
            <p:ph type="title"/>
          </p:nvPr>
        </p:nvSpPr>
        <p:spPr>
          <a:xfrm>
            <a:off x="510299" y="391925"/>
            <a:ext cx="4550400" cy="639900"/>
          </a:xfrm>
          <a:prstGeom prst="rect">
            <a:avLst/>
          </a:prstGeom>
          <a:noFill/>
          <a:ln>
            <a:noFill/>
          </a:ln>
        </p:spPr>
        <p:txBody>
          <a:bodyPr anchorCtr="0" anchor="ctr" bIns="19050" lIns="19050" spcFirstLastPara="1" rIns="19050" wrap="square" tIns="19050">
            <a:noAutofit/>
          </a:bodyPr>
          <a:lstStyle/>
          <a:p>
            <a:pPr indent="0" lvl="0" marL="0" rtl="0" algn="l">
              <a:lnSpc>
                <a:spcPct val="100000"/>
              </a:lnSpc>
              <a:spcBef>
                <a:spcPts val="0"/>
              </a:spcBef>
              <a:spcAft>
                <a:spcPts val="0"/>
              </a:spcAft>
              <a:buClr>
                <a:srgbClr val="515252"/>
              </a:buClr>
              <a:buSzPts val="2900"/>
              <a:buFont typeface="Montserrat"/>
              <a:buNone/>
            </a:pPr>
            <a:r>
              <a:rPr lang="en" sz="3000">
                <a:solidFill>
                  <a:srgbClr val="1D298C"/>
                </a:solidFill>
              </a:rPr>
              <a:t>Hone compare- and-contrast skills</a:t>
            </a:r>
            <a:endParaRPr sz="3000">
              <a:solidFill>
                <a:srgbClr val="1D298C"/>
              </a:solidFill>
            </a:endParaRPr>
          </a:p>
        </p:txBody>
      </p:sp>
      <p:pic>
        <p:nvPicPr>
          <p:cNvPr descr="A picture containing drawing&#10;&#10;Description automatically generated" id="230" name="Google Shape;230;p34"/>
          <p:cNvPicPr preferRelativeResize="0"/>
          <p:nvPr/>
        </p:nvPicPr>
        <p:blipFill rotWithShape="1">
          <a:blip r:embed="rId3">
            <a:alphaModFix/>
          </a:blip>
          <a:srcRect b="0" l="0" r="0" t="0"/>
          <a:stretch/>
        </p:blipFill>
        <p:spPr>
          <a:xfrm>
            <a:off x="2593710" y="4289016"/>
            <a:ext cx="556597" cy="713754"/>
          </a:xfrm>
          <a:prstGeom prst="rect">
            <a:avLst/>
          </a:prstGeom>
          <a:noFill/>
          <a:ln>
            <a:noFill/>
          </a:ln>
        </p:spPr>
      </p:pic>
      <p:pic>
        <p:nvPicPr>
          <p:cNvPr descr="A picture containing drawing&#10;&#10;Description automatically generated" id="231" name="Google Shape;231;p34"/>
          <p:cNvPicPr preferRelativeResize="0"/>
          <p:nvPr/>
        </p:nvPicPr>
        <p:blipFill rotWithShape="1">
          <a:blip r:embed="rId4">
            <a:alphaModFix/>
          </a:blip>
          <a:srcRect b="0" l="0" r="0" t="0"/>
          <a:stretch/>
        </p:blipFill>
        <p:spPr>
          <a:xfrm>
            <a:off x="1233957" y="4281796"/>
            <a:ext cx="601055" cy="713753"/>
          </a:xfrm>
          <a:prstGeom prst="rect">
            <a:avLst/>
          </a:prstGeom>
          <a:noFill/>
          <a:ln>
            <a:noFill/>
          </a:ln>
        </p:spPr>
      </p:pic>
      <p:pic>
        <p:nvPicPr>
          <p:cNvPr id="232" name="Google Shape;232;p34"/>
          <p:cNvPicPr preferRelativeResize="0"/>
          <p:nvPr>
            <p:ph idx="2" type="pic"/>
          </p:nvPr>
        </p:nvPicPr>
        <p:blipFill rotWithShape="1">
          <a:blip r:embed="rId5">
            <a:alphaModFix/>
          </a:blip>
          <a:srcRect b="0" l="18339" r="27303" t="0"/>
          <a:stretch/>
        </p:blipFill>
        <p:spPr>
          <a:xfrm>
            <a:off x="5799045" y="953087"/>
            <a:ext cx="4205700" cy="3048000"/>
          </a:xfrm>
          <a:prstGeom prst="rect">
            <a:avLst/>
          </a:prstGeom>
          <a:noFill/>
          <a:ln>
            <a:noFill/>
          </a:ln>
        </p:spPr>
      </p:pic>
      <p:sp>
        <p:nvSpPr>
          <p:cNvPr id="233" name="Google Shape;233;p34"/>
          <p:cNvSpPr txBox="1"/>
          <p:nvPr/>
        </p:nvSpPr>
        <p:spPr>
          <a:xfrm>
            <a:off x="1364966" y="4042795"/>
            <a:ext cx="339000" cy="177000"/>
          </a:xfrm>
          <a:prstGeom prst="rect">
            <a:avLst/>
          </a:prstGeom>
          <a:noFill/>
          <a:ln>
            <a:noFill/>
          </a:ln>
        </p:spPr>
        <p:txBody>
          <a:bodyPr anchorCtr="0" anchor="ctr" bIns="19050" lIns="19050" spcFirstLastPara="1" rIns="19050" wrap="square" tIns="19050">
            <a:spAutoFit/>
          </a:bodyPr>
          <a:lstStyle/>
          <a:p>
            <a:pPr indent="0" lvl="0" marL="0" marR="0" rtl="0" algn="ctr">
              <a:lnSpc>
                <a:spcPct val="150000"/>
              </a:lnSpc>
              <a:spcBef>
                <a:spcPts val="0"/>
              </a:spcBef>
              <a:spcAft>
                <a:spcPts val="0"/>
              </a:spcAft>
              <a:buClr>
                <a:srgbClr val="515252"/>
              </a:buClr>
              <a:buSzPts val="900"/>
              <a:buFont typeface="PT Serif"/>
              <a:buNone/>
            </a:pPr>
            <a:r>
              <a:rPr b="0" i="0" lang="en" sz="900" u="none" cap="none" strike="noStrike">
                <a:solidFill>
                  <a:srgbClr val="515252"/>
                </a:solidFill>
                <a:latin typeface="PT Serif"/>
                <a:ea typeface="PT Serif"/>
                <a:cs typeface="PT Serif"/>
                <a:sym typeface="PT Serif"/>
              </a:rPr>
              <a:t>STEM</a:t>
            </a:r>
            <a:endParaRPr sz="500"/>
          </a:p>
        </p:txBody>
      </p:sp>
      <p:sp>
        <p:nvSpPr>
          <p:cNvPr id="234" name="Google Shape;234;p34"/>
          <p:cNvSpPr txBox="1"/>
          <p:nvPr/>
        </p:nvSpPr>
        <p:spPr>
          <a:xfrm>
            <a:off x="2412856" y="4048607"/>
            <a:ext cx="918300" cy="177000"/>
          </a:xfrm>
          <a:prstGeom prst="rect">
            <a:avLst/>
          </a:prstGeom>
          <a:noFill/>
          <a:ln>
            <a:noFill/>
          </a:ln>
        </p:spPr>
        <p:txBody>
          <a:bodyPr anchorCtr="0" anchor="ctr" bIns="19050" lIns="19050" spcFirstLastPara="1" rIns="19050" wrap="square" tIns="19050">
            <a:spAutoFit/>
          </a:bodyPr>
          <a:lstStyle/>
          <a:p>
            <a:pPr indent="0" lvl="0" marL="0" marR="0" rtl="0" algn="ctr">
              <a:lnSpc>
                <a:spcPct val="150000"/>
              </a:lnSpc>
              <a:spcBef>
                <a:spcPts val="0"/>
              </a:spcBef>
              <a:spcAft>
                <a:spcPts val="0"/>
              </a:spcAft>
              <a:buClr>
                <a:srgbClr val="515252"/>
              </a:buClr>
              <a:buSzPts val="900"/>
              <a:buFont typeface="PT Serif"/>
              <a:buNone/>
            </a:pPr>
            <a:r>
              <a:rPr b="0" i="0" lang="en" sz="900" u="none" cap="none" strike="noStrike">
                <a:solidFill>
                  <a:srgbClr val="515252"/>
                </a:solidFill>
                <a:latin typeface="PT Serif"/>
                <a:ea typeface="PT Serif"/>
                <a:cs typeface="PT Serif"/>
                <a:sym typeface="PT Serif"/>
              </a:rPr>
              <a:t>Geography </a:t>
            </a:r>
            <a:endParaRPr sz="5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5"/>
          <p:cNvSpPr txBox="1"/>
          <p:nvPr>
            <p:ph idx="1" type="body"/>
          </p:nvPr>
        </p:nvSpPr>
        <p:spPr>
          <a:xfrm>
            <a:off x="366057" y="1849917"/>
            <a:ext cx="4179300" cy="641100"/>
          </a:xfrm>
          <a:prstGeom prst="rect">
            <a:avLst/>
          </a:prstGeom>
          <a:noFill/>
          <a:ln>
            <a:noFill/>
          </a:ln>
        </p:spPr>
        <p:txBody>
          <a:bodyPr anchorCtr="0" anchor="t" bIns="19050" lIns="19050" spcFirstLastPara="1" rIns="19050" wrap="square" tIns="19050">
            <a:noAutofit/>
          </a:bodyPr>
          <a:lstStyle/>
          <a:p>
            <a:pPr indent="-133350" lvl="0" marL="215900" rtl="0" algn="l">
              <a:lnSpc>
                <a:spcPct val="140000"/>
              </a:lnSpc>
              <a:spcBef>
                <a:spcPts val="0"/>
              </a:spcBef>
              <a:spcAft>
                <a:spcPts val="0"/>
              </a:spcAft>
              <a:buSzPts val="700"/>
              <a:buFont typeface="Arial"/>
              <a:buChar char="•"/>
            </a:pPr>
            <a:r>
              <a:rPr lang="en" sz="1400">
                <a:latin typeface="Arial"/>
                <a:ea typeface="Arial"/>
                <a:cs typeface="Arial"/>
                <a:sym typeface="Arial"/>
              </a:rPr>
              <a:t>Over 50 educational games</a:t>
            </a:r>
            <a:endParaRPr sz="500">
              <a:latin typeface="Arial"/>
              <a:ea typeface="Arial"/>
              <a:cs typeface="Arial"/>
              <a:sym typeface="Arial"/>
            </a:endParaRPr>
          </a:p>
          <a:p>
            <a:pPr indent="-133350" lvl="0" marL="215900" rtl="0" algn="l">
              <a:lnSpc>
                <a:spcPct val="140000"/>
              </a:lnSpc>
              <a:spcBef>
                <a:spcPts val="200"/>
              </a:spcBef>
              <a:spcAft>
                <a:spcPts val="0"/>
              </a:spcAft>
              <a:buSzPts val="700"/>
              <a:buFont typeface="Arial"/>
              <a:buChar char="•"/>
            </a:pPr>
            <a:r>
              <a:rPr lang="en" sz="1400">
                <a:latin typeface="Arial"/>
                <a:ea typeface="Arial"/>
                <a:cs typeface="Arial"/>
                <a:sym typeface="Arial"/>
              </a:rPr>
              <a:t>Puzzles, matching, sorting, crosswords, and more</a:t>
            </a:r>
            <a:endParaRPr sz="500">
              <a:latin typeface="Arial"/>
              <a:ea typeface="Arial"/>
              <a:cs typeface="Arial"/>
              <a:sym typeface="Arial"/>
            </a:endParaRPr>
          </a:p>
          <a:p>
            <a:pPr indent="-133350" lvl="0" marL="215900" rtl="0" algn="l">
              <a:lnSpc>
                <a:spcPct val="140000"/>
              </a:lnSpc>
              <a:spcBef>
                <a:spcPts val="200"/>
              </a:spcBef>
              <a:spcAft>
                <a:spcPts val="0"/>
              </a:spcAft>
              <a:buSzPts val="700"/>
              <a:buFont typeface="Arial"/>
              <a:buChar char="•"/>
            </a:pPr>
            <a:r>
              <a:rPr lang="en" sz="1400">
                <a:latin typeface="Arial"/>
                <a:ea typeface="Arial"/>
                <a:cs typeface="Arial"/>
                <a:sym typeface="Arial"/>
              </a:rPr>
              <a:t>Organized by type or subject</a:t>
            </a:r>
            <a:endParaRPr sz="500">
              <a:latin typeface="Arial"/>
              <a:ea typeface="Arial"/>
              <a:cs typeface="Arial"/>
              <a:sym typeface="Arial"/>
            </a:endParaRPr>
          </a:p>
          <a:p>
            <a:pPr indent="-133350" lvl="0" marL="215900" rtl="0" algn="l">
              <a:lnSpc>
                <a:spcPct val="140000"/>
              </a:lnSpc>
              <a:spcBef>
                <a:spcPts val="200"/>
              </a:spcBef>
              <a:spcAft>
                <a:spcPts val="0"/>
              </a:spcAft>
              <a:buSzPts val="700"/>
              <a:buFont typeface="Arial"/>
              <a:buChar char="•"/>
            </a:pPr>
            <a:r>
              <a:rPr lang="en" sz="1400">
                <a:latin typeface="Arial"/>
                <a:ea typeface="Arial"/>
                <a:cs typeface="Arial"/>
                <a:sym typeface="Arial"/>
              </a:rPr>
              <a:t>Perfect for fun at-home extensions of lessons</a:t>
            </a:r>
            <a:endParaRPr sz="500">
              <a:latin typeface="Arial"/>
              <a:ea typeface="Arial"/>
              <a:cs typeface="Arial"/>
              <a:sym typeface="Arial"/>
            </a:endParaRPr>
          </a:p>
          <a:p>
            <a:pPr indent="-133350" lvl="0" marL="215900" rtl="0" algn="l">
              <a:lnSpc>
                <a:spcPct val="140000"/>
              </a:lnSpc>
              <a:spcBef>
                <a:spcPts val="200"/>
              </a:spcBef>
              <a:spcAft>
                <a:spcPts val="0"/>
              </a:spcAft>
              <a:buSzPts val="700"/>
              <a:buFont typeface="Arial"/>
              <a:buChar char="•"/>
            </a:pPr>
            <a:r>
              <a:rPr lang="en" sz="1400">
                <a:latin typeface="Arial"/>
                <a:ea typeface="Arial"/>
                <a:cs typeface="Arial"/>
                <a:sym typeface="Arial"/>
              </a:rPr>
              <a:t> A variety of subjects for cross-curricular support</a:t>
            </a:r>
            <a:endParaRPr sz="500">
              <a:latin typeface="Arial"/>
              <a:ea typeface="Arial"/>
              <a:cs typeface="Arial"/>
              <a:sym typeface="Arial"/>
            </a:endParaRPr>
          </a:p>
          <a:p>
            <a:pPr indent="-133350" lvl="0" marL="215900" rtl="0" algn="l">
              <a:lnSpc>
                <a:spcPct val="140000"/>
              </a:lnSpc>
              <a:spcBef>
                <a:spcPts val="200"/>
              </a:spcBef>
              <a:spcAft>
                <a:spcPts val="200"/>
              </a:spcAft>
              <a:buSzPts val="700"/>
              <a:buFont typeface="Arial"/>
              <a:buChar char="•"/>
            </a:pPr>
            <a:r>
              <a:rPr lang="en" sz="1400">
                <a:latin typeface="Arial"/>
                <a:ea typeface="Arial"/>
                <a:cs typeface="Arial"/>
                <a:sym typeface="Arial"/>
              </a:rPr>
              <a:t>Incorporate into lessons for assessment or to reinforce subject matter understanding</a:t>
            </a:r>
            <a:endParaRPr sz="500">
              <a:latin typeface="Arial"/>
              <a:ea typeface="Arial"/>
              <a:cs typeface="Arial"/>
              <a:sym typeface="Arial"/>
            </a:endParaRPr>
          </a:p>
        </p:txBody>
      </p:sp>
      <p:sp>
        <p:nvSpPr>
          <p:cNvPr id="240" name="Google Shape;240;p35"/>
          <p:cNvSpPr txBox="1"/>
          <p:nvPr>
            <p:ph type="title"/>
          </p:nvPr>
        </p:nvSpPr>
        <p:spPr>
          <a:xfrm>
            <a:off x="631335" y="332815"/>
            <a:ext cx="4179300" cy="910800"/>
          </a:xfrm>
          <a:prstGeom prst="rect">
            <a:avLst/>
          </a:prstGeom>
          <a:noFill/>
          <a:ln>
            <a:noFill/>
          </a:ln>
        </p:spPr>
        <p:txBody>
          <a:bodyPr anchorCtr="0" anchor="ctr" bIns="19050" lIns="19050" spcFirstLastPara="1" rIns="19050" wrap="square" tIns="19050">
            <a:noAutofit/>
          </a:bodyPr>
          <a:lstStyle/>
          <a:p>
            <a:pPr indent="0" lvl="0" marL="0" rtl="0" algn="l">
              <a:lnSpc>
                <a:spcPct val="100000"/>
              </a:lnSpc>
              <a:spcBef>
                <a:spcPts val="0"/>
              </a:spcBef>
              <a:spcAft>
                <a:spcPts val="0"/>
              </a:spcAft>
              <a:buClr>
                <a:srgbClr val="515252"/>
              </a:buClr>
              <a:buSzPts val="2600"/>
              <a:buFont typeface="Montserrat"/>
              <a:buNone/>
            </a:pPr>
            <a:r>
              <a:rPr lang="en" sz="3000">
                <a:solidFill>
                  <a:srgbClr val="1D298C"/>
                </a:solidFill>
              </a:rPr>
              <a:t>Disguise learning with games</a:t>
            </a:r>
            <a:endParaRPr sz="3000">
              <a:solidFill>
                <a:srgbClr val="1D298C"/>
              </a:solidFill>
            </a:endParaRPr>
          </a:p>
        </p:txBody>
      </p:sp>
      <p:pic>
        <p:nvPicPr>
          <p:cNvPr id="241" name="Google Shape;241;p35"/>
          <p:cNvPicPr preferRelativeResize="0"/>
          <p:nvPr>
            <p:ph idx="2" type="pic"/>
          </p:nvPr>
        </p:nvPicPr>
        <p:blipFill rotWithShape="1">
          <a:blip r:embed="rId3">
            <a:alphaModFix/>
          </a:blip>
          <a:srcRect b="0" l="16674" r="21748" t="0"/>
          <a:stretch/>
        </p:blipFill>
        <p:spPr>
          <a:xfrm>
            <a:off x="5458037" y="976707"/>
            <a:ext cx="3707700" cy="3048000"/>
          </a:xfrm>
          <a:prstGeom prst="rect">
            <a:avLst/>
          </a:prstGeom>
          <a:noFill/>
          <a:ln>
            <a:noFill/>
          </a:ln>
        </p:spPr>
      </p:pic>
    </p:spTree>
  </p:cSld>
  <p:clrMapOvr>
    <a:masterClrMapping/>
  </p:clrMapOvr>
  <mc:AlternateContent>
    <mc:Choice Requires="p14">
      <p:transition spd="slow" p14:dur="1500">
        <p14:prism dir="l"/>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6"/>
          <p:cNvSpPr txBox="1"/>
          <p:nvPr>
            <p:ph idx="1" type="body"/>
          </p:nvPr>
        </p:nvSpPr>
        <p:spPr>
          <a:xfrm>
            <a:off x="366050" y="1849948"/>
            <a:ext cx="4179300" cy="2406000"/>
          </a:xfrm>
          <a:prstGeom prst="rect">
            <a:avLst/>
          </a:prstGeom>
          <a:noFill/>
          <a:ln>
            <a:noFill/>
          </a:ln>
        </p:spPr>
        <p:txBody>
          <a:bodyPr anchorCtr="0" anchor="t" bIns="19050" lIns="19050" spcFirstLastPara="1" rIns="19050" wrap="square" tIns="19050">
            <a:noAutofit/>
          </a:bodyPr>
          <a:lstStyle/>
          <a:p>
            <a:pPr indent="-133350" lvl="0" marL="215900" rtl="0" algn="l">
              <a:lnSpc>
                <a:spcPct val="140000"/>
              </a:lnSpc>
              <a:spcBef>
                <a:spcPts val="0"/>
              </a:spcBef>
              <a:spcAft>
                <a:spcPts val="0"/>
              </a:spcAft>
              <a:buSzPts val="700"/>
              <a:buFont typeface="Arial"/>
              <a:buChar char="•"/>
            </a:pPr>
            <a:r>
              <a:rPr lang="en" sz="1400">
                <a:latin typeface="Arial"/>
                <a:ea typeface="Arial"/>
                <a:cs typeface="Arial"/>
                <a:sym typeface="Arial"/>
              </a:rPr>
              <a:t>Biography center with hundreds of biographies written for the elementary reader</a:t>
            </a:r>
            <a:endParaRPr sz="1400">
              <a:latin typeface="Arial"/>
              <a:ea typeface="Arial"/>
              <a:cs typeface="Arial"/>
              <a:sym typeface="Arial"/>
            </a:endParaRPr>
          </a:p>
          <a:p>
            <a:pPr indent="-133350" lvl="0" marL="215900" rtl="0" algn="l">
              <a:lnSpc>
                <a:spcPct val="140000"/>
              </a:lnSpc>
              <a:spcBef>
                <a:spcPts val="0"/>
              </a:spcBef>
              <a:spcAft>
                <a:spcPts val="0"/>
              </a:spcAft>
              <a:buSzPts val="700"/>
              <a:buFont typeface="Arial"/>
              <a:buChar char="•"/>
            </a:pPr>
            <a:r>
              <a:rPr lang="en" sz="1400">
                <a:latin typeface="Arial"/>
                <a:ea typeface="Arial"/>
                <a:cs typeface="Arial"/>
                <a:sym typeface="Arial"/>
              </a:rPr>
              <a:t>Search or browse by job/achievement</a:t>
            </a:r>
            <a:endParaRPr sz="1400">
              <a:latin typeface="Arial"/>
              <a:ea typeface="Arial"/>
              <a:cs typeface="Arial"/>
              <a:sym typeface="Arial"/>
            </a:endParaRPr>
          </a:p>
          <a:p>
            <a:pPr indent="-177800" lvl="0" marL="215900" rtl="0" algn="l">
              <a:lnSpc>
                <a:spcPct val="140000"/>
              </a:lnSpc>
              <a:spcBef>
                <a:spcPts val="0"/>
              </a:spcBef>
              <a:spcAft>
                <a:spcPts val="0"/>
              </a:spcAft>
              <a:buSzPts val="1400"/>
              <a:buFont typeface="Arial"/>
              <a:buChar char="•"/>
            </a:pPr>
            <a:r>
              <a:rPr lang="en" sz="1400">
                <a:latin typeface="Arial"/>
                <a:ea typeface="Arial"/>
                <a:cs typeface="Arial"/>
                <a:sym typeface="Arial"/>
              </a:rPr>
              <a:t>Add filters such as male/female, country of origin, and time period</a:t>
            </a:r>
            <a:endParaRPr sz="1400">
              <a:latin typeface="Arial"/>
              <a:ea typeface="Arial"/>
              <a:cs typeface="Arial"/>
              <a:sym typeface="Arial"/>
            </a:endParaRPr>
          </a:p>
        </p:txBody>
      </p:sp>
      <p:sp>
        <p:nvSpPr>
          <p:cNvPr id="247" name="Google Shape;247;p36"/>
          <p:cNvSpPr txBox="1"/>
          <p:nvPr>
            <p:ph type="title"/>
          </p:nvPr>
        </p:nvSpPr>
        <p:spPr>
          <a:xfrm>
            <a:off x="631335" y="332815"/>
            <a:ext cx="4179300" cy="910800"/>
          </a:xfrm>
          <a:prstGeom prst="rect">
            <a:avLst/>
          </a:prstGeom>
          <a:noFill/>
          <a:ln>
            <a:noFill/>
          </a:ln>
        </p:spPr>
        <p:txBody>
          <a:bodyPr anchorCtr="0" anchor="ctr" bIns="19050" lIns="19050" spcFirstLastPara="1" rIns="19050" wrap="square" tIns="19050">
            <a:noAutofit/>
          </a:bodyPr>
          <a:lstStyle/>
          <a:p>
            <a:pPr indent="0" lvl="0" marL="0" rtl="0" algn="l">
              <a:lnSpc>
                <a:spcPct val="100000"/>
              </a:lnSpc>
              <a:spcBef>
                <a:spcPts val="0"/>
              </a:spcBef>
              <a:spcAft>
                <a:spcPts val="0"/>
              </a:spcAft>
              <a:buClr>
                <a:srgbClr val="515252"/>
              </a:buClr>
              <a:buSzPts val="2600"/>
              <a:buFont typeface="Montserrat"/>
              <a:buNone/>
            </a:pPr>
            <a:r>
              <a:rPr lang="en" sz="3000">
                <a:solidFill>
                  <a:srgbClr val="1D298C"/>
                </a:solidFill>
              </a:rPr>
              <a:t>Important People</a:t>
            </a:r>
            <a:endParaRPr sz="3000">
              <a:solidFill>
                <a:srgbClr val="1D298C"/>
              </a:solidFill>
            </a:endParaRPr>
          </a:p>
        </p:txBody>
      </p:sp>
      <p:pic>
        <p:nvPicPr>
          <p:cNvPr id="248" name="Google Shape;248;p36"/>
          <p:cNvPicPr preferRelativeResize="0"/>
          <p:nvPr/>
        </p:nvPicPr>
        <p:blipFill>
          <a:blip r:embed="rId3">
            <a:alphaModFix/>
          </a:blip>
          <a:stretch>
            <a:fillRect/>
          </a:stretch>
        </p:blipFill>
        <p:spPr>
          <a:xfrm>
            <a:off x="5465375" y="1000177"/>
            <a:ext cx="4293848" cy="3143139"/>
          </a:xfrm>
          <a:prstGeom prst="rect">
            <a:avLst/>
          </a:prstGeom>
          <a:noFill/>
          <a:ln>
            <a:noFill/>
          </a:ln>
        </p:spPr>
      </p:pic>
    </p:spTree>
  </p:cSld>
  <p:clrMapOvr>
    <a:masterClrMapping/>
  </p:clrMapOvr>
  <mc:AlternateContent>
    <mc:Choice Requires="p14">
      <p:transition spd="slow" p14:dur="1500">
        <p14:prism dir="l"/>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White">
  <a:themeElements>
    <a:clrScheme name="Violet II">
      <a:dk1>
        <a:srgbClr val="000000"/>
      </a:dk1>
      <a:lt1>
        <a:srgbClr val="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White">
  <a:themeElements>
    <a:clrScheme name="Violet II">
      <a:dk1>
        <a:srgbClr val="000000"/>
      </a:dk1>
      <a:lt1>
        <a:srgbClr val="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